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5" r:id="rId12"/>
    <p:sldId id="264" r:id="rId13"/>
    <p:sldId id="269" r:id="rId14"/>
    <p:sldId id="270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34" autoAdjust="0"/>
  </p:normalViewPr>
  <p:slideViewPr>
    <p:cSldViewPr>
      <p:cViewPr varScale="1">
        <p:scale>
          <a:sx n="62" d="100"/>
          <a:sy n="6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AA4653F-47F5-4D34-9028-B3492D29726E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BB4100-8CF7-4A9F-A993-33133F67FB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357826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Алкогольні </a:t>
            </a:r>
            <a:r>
              <a:rPr lang="uk-UA" sz="5400" b="1" dirty="0" err="1" smtClean="0"/>
              <a:t>демотиватори</a:t>
            </a:r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101042" cy="3571899"/>
          </a:xfrm>
          <a:prstGeom prst="flowChartMulti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Алкоголю-ні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4840" y="0"/>
            <a:ext cx="7329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7358082" cy="68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3265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7604" y="0"/>
            <a:ext cx="623556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5130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858280" cy="616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748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"/>
            <a:ext cx="7929586" cy="69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358214" cy="65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2035" y="0"/>
            <a:ext cx="665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4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7" y="0"/>
            <a:ext cx="6929454" cy="68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4879" y="0"/>
            <a:ext cx="8109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1241" y="0"/>
            <a:ext cx="7882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18</TotalTime>
  <Words>3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Horizon</vt:lpstr>
      <vt:lpstr>Алкоголю-ні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Алкоголю-ні</dc:title>
  <dc:creator>User</dc:creator>
  <cp:lastModifiedBy>User</cp:lastModifiedBy>
  <cp:revision>1</cp:revision>
  <dcterms:created xsi:type="dcterms:W3CDTF">2011-10-22T09:11:34Z</dcterms:created>
  <dcterms:modified xsi:type="dcterms:W3CDTF">2011-10-22T09:30:11Z</dcterms:modified>
</cp:coreProperties>
</file>