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7" r:id="rId10"/>
    <p:sldId id="266" r:id="rId11"/>
    <p:sldId id="265" r:id="rId12"/>
    <p:sldId id="264" r:id="rId13"/>
    <p:sldId id="269" r:id="rId14"/>
    <p:sldId id="270" r:id="rId15"/>
    <p:sldId id="263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34" autoAdjust="0"/>
  </p:normalViewPr>
  <p:slideViewPr>
    <p:cSldViewPr>
      <p:cViewPr varScale="1">
        <p:scale>
          <a:sx n="62" d="100"/>
          <a:sy n="62" d="100"/>
        </p:scale>
        <p:origin x="-9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AA4653F-47F5-4D34-9028-B3492D29726E}" type="datetimeFigureOut">
              <a:rPr lang="ru-RU" smtClean="0"/>
              <a:t>22.10.2011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9DBB4100-8CF7-4A9F-A993-33133F67FBC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5357826"/>
            <a:ext cx="7772400" cy="1199704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 smtClean="0"/>
              <a:t>Алкогольні </a:t>
            </a:r>
            <a:r>
              <a:rPr lang="uk-UA" sz="5400" b="1" dirty="0" err="1" smtClean="0"/>
              <a:t>демотиватори</a:t>
            </a:r>
            <a:endParaRPr lang="ru-RU" sz="5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4"/>
            <a:ext cx="8101042" cy="3571899"/>
          </a:xfrm>
          <a:prstGeom prst="flowChartMultidocumen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Алкоголю-ні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14840" y="0"/>
            <a:ext cx="73291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0"/>
            <a:ext cx="7358082" cy="685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7232655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27604" y="0"/>
            <a:ext cx="6235564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751308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858280" cy="616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0"/>
            <a:ext cx="47486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-1"/>
            <a:ext cx="7929586" cy="695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8358214" cy="6579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92035" y="0"/>
            <a:ext cx="66519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58246" cy="644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7" y="0"/>
            <a:ext cx="6929454" cy="688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84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34879" y="0"/>
            <a:ext cx="81091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61241" y="0"/>
            <a:ext cx="788275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18</TotalTime>
  <Words>3</Words>
  <Application>Microsoft Office PowerPoint</Application>
  <PresentationFormat>Экран (4:3)</PresentationFormat>
  <Paragraphs>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Horizon</vt:lpstr>
      <vt:lpstr>Алкоголю-ні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Алкоголю-ні</dc:title>
  <dc:creator>User</dc:creator>
  <cp:lastModifiedBy>User</cp:lastModifiedBy>
  <cp:revision>1</cp:revision>
  <dcterms:created xsi:type="dcterms:W3CDTF">2011-10-22T09:11:34Z</dcterms:created>
  <dcterms:modified xsi:type="dcterms:W3CDTF">2011-10-22T09:30:11Z</dcterms:modified>
</cp:coreProperties>
</file>