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85" r:id="rId2"/>
    <p:sldId id="282" r:id="rId3"/>
    <p:sldId id="284" r:id="rId4"/>
    <p:sldId id="296" r:id="rId5"/>
    <p:sldId id="297" r:id="rId6"/>
    <p:sldId id="298" r:id="rId7"/>
    <p:sldId id="299" r:id="rId8"/>
    <p:sldId id="295" r:id="rId9"/>
    <p:sldId id="301" r:id="rId10"/>
    <p:sldId id="294" r:id="rId11"/>
    <p:sldId id="293" r:id="rId12"/>
    <p:sldId id="286" r:id="rId13"/>
    <p:sldId id="274" r:id="rId14"/>
    <p:sldId id="288" r:id="rId15"/>
    <p:sldId id="275" r:id="rId16"/>
    <p:sldId id="289" r:id="rId17"/>
    <p:sldId id="276" r:id="rId18"/>
    <p:sldId id="290" r:id="rId19"/>
    <p:sldId id="277" r:id="rId20"/>
    <p:sldId id="291" r:id="rId21"/>
    <p:sldId id="278" r:id="rId22"/>
    <p:sldId id="292" r:id="rId23"/>
    <p:sldId id="265" r:id="rId24"/>
    <p:sldId id="266" r:id="rId25"/>
    <p:sldId id="267" r:id="rId26"/>
    <p:sldId id="268" r:id="rId27"/>
    <p:sldId id="269" r:id="rId28"/>
    <p:sldId id="270" r:id="rId29"/>
    <p:sldId id="271" r:id="rId30"/>
    <p:sldId id="256" r:id="rId31"/>
    <p:sldId id="272" r:id="rId32"/>
    <p:sldId id="257" r:id="rId33"/>
    <p:sldId id="259" r:id="rId34"/>
    <p:sldId id="260" r:id="rId35"/>
    <p:sldId id="261" r:id="rId36"/>
    <p:sldId id="262" r:id="rId37"/>
    <p:sldId id="263" r:id="rId38"/>
    <p:sldId id="300" r:id="rId3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143000"/>
          </a:xfrm>
        </p:spPr>
        <p:txBody>
          <a:bodyPr anchorCtr="1"/>
          <a:lstStyle>
            <a:lvl1pPr>
              <a:defRPr sz="400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667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2800"/>
            </a:lvl1pPr>
          </a:lstStyle>
          <a:p>
            <a:r>
              <a:rPr lang="ru-RU"/>
              <a:t>Образец подзаголовка</a:t>
            </a:r>
          </a:p>
        </p:txBody>
      </p:sp>
      <p:grpSp>
        <p:nvGrpSpPr>
          <p:cNvPr id="6148" name="Group 4"/>
          <p:cNvGrpSpPr>
            <a:grpSpLocks/>
          </p:cNvGrpSpPr>
          <p:nvPr/>
        </p:nvGrpSpPr>
        <p:grpSpPr bwMode="auto">
          <a:xfrm>
            <a:off x="177800" y="230188"/>
            <a:ext cx="203200" cy="6503987"/>
            <a:chOff x="112" y="145"/>
            <a:chExt cx="128" cy="4097"/>
          </a:xfrm>
        </p:grpSpPr>
        <p:sp>
          <p:nvSpPr>
            <p:cNvPr id="6149" name="Rectangle 5"/>
            <p:cNvSpPr>
              <a:spLocks noChangeArrowheads="1"/>
            </p:cNvSpPr>
            <p:nvPr/>
          </p:nvSpPr>
          <p:spPr bwMode="auto">
            <a:xfrm flipH="1">
              <a:off x="192" y="162"/>
              <a:ext cx="48" cy="408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150" name="Rectangle 6"/>
            <p:cNvSpPr>
              <a:spLocks noChangeArrowheads="1"/>
            </p:cNvSpPr>
            <p:nvPr/>
          </p:nvSpPr>
          <p:spPr bwMode="auto">
            <a:xfrm>
              <a:off x="112" y="145"/>
              <a:ext cx="48" cy="3941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0" lang="ru-RU" sz="2400"/>
            </a:p>
          </p:txBody>
        </p:sp>
      </p:grpSp>
      <p:grpSp>
        <p:nvGrpSpPr>
          <p:cNvPr id="6151" name="Group 7"/>
          <p:cNvGrpSpPr>
            <a:grpSpLocks/>
          </p:cNvGrpSpPr>
          <p:nvPr/>
        </p:nvGrpSpPr>
        <p:grpSpPr bwMode="auto">
          <a:xfrm>
            <a:off x="8793163" y="220663"/>
            <a:ext cx="198437" cy="6408737"/>
            <a:chOff x="5539" y="139"/>
            <a:chExt cx="125" cy="4037"/>
          </a:xfrm>
        </p:grpSpPr>
        <p:sp>
          <p:nvSpPr>
            <p:cNvPr id="6152" name="Rectangle 8"/>
            <p:cNvSpPr>
              <a:spLocks noChangeArrowheads="1"/>
            </p:cNvSpPr>
            <p:nvPr/>
          </p:nvSpPr>
          <p:spPr bwMode="auto">
            <a:xfrm rot="-10800000" flipH="1" flipV="1">
              <a:off x="5621" y="139"/>
              <a:ext cx="43" cy="398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153" name="Rectangle 9"/>
            <p:cNvSpPr>
              <a:spLocks noChangeArrowheads="1"/>
            </p:cNvSpPr>
            <p:nvPr/>
          </p:nvSpPr>
          <p:spPr bwMode="auto">
            <a:xfrm rot="10800000" flipV="1">
              <a:off x="5539" y="240"/>
              <a:ext cx="49" cy="3936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6154" name="Group 10"/>
          <p:cNvGrpSpPr>
            <a:grpSpLocks/>
          </p:cNvGrpSpPr>
          <p:nvPr/>
        </p:nvGrpSpPr>
        <p:grpSpPr bwMode="auto">
          <a:xfrm>
            <a:off x="412750" y="6477000"/>
            <a:ext cx="8686800" cy="228600"/>
            <a:chOff x="260" y="4080"/>
            <a:chExt cx="5472" cy="144"/>
          </a:xfrm>
        </p:grpSpPr>
        <p:sp>
          <p:nvSpPr>
            <p:cNvPr id="6155" name="Rectangle 11"/>
            <p:cNvSpPr>
              <a:spLocks noChangeArrowheads="1"/>
            </p:cNvSpPr>
            <p:nvPr/>
          </p:nvSpPr>
          <p:spPr bwMode="auto">
            <a:xfrm rot="5400000" flipV="1">
              <a:off x="2972" y="1368"/>
              <a:ext cx="48" cy="547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156" name="Rectangle 12"/>
            <p:cNvSpPr>
              <a:spLocks noChangeArrowheads="1"/>
            </p:cNvSpPr>
            <p:nvPr/>
          </p:nvSpPr>
          <p:spPr bwMode="auto">
            <a:xfrm rot="5400000" flipV="1">
              <a:off x="2914" y="1522"/>
              <a:ext cx="48" cy="5355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6157" name="Group 13"/>
          <p:cNvGrpSpPr>
            <a:grpSpLocks/>
          </p:cNvGrpSpPr>
          <p:nvPr/>
        </p:nvGrpSpPr>
        <p:grpSpPr bwMode="auto">
          <a:xfrm>
            <a:off x="76200" y="176213"/>
            <a:ext cx="8745538" cy="161925"/>
            <a:chOff x="48" y="111"/>
            <a:chExt cx="5509" cy="102"/>
          </a:xfrm>
        </p:grpSpPr>
        <p:sp>
          <p:nvSpPr>
            <p:cNvPr id="6158" name="Rectangle 14"/>
            <p:cNvSpPr>
              <a:spLocks noChangeArrowheads="1"/>
            </p:cNvSpPr>
            <p:nvPr/>
          </p:nvSpPr>
          <p:spPr bwMode="auto">
            <a:xfrm rot="5400000" flipV="1">
              <a:off x="2853" y="-2491"/>
              <a:ext cx="37" cy="5371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159" name="Rectangle 15"/>
            <p:cNvSpPr>
              <a:spLocks noChangeArrowheads="1"/>
            </p:cNvSpPr>
            <p:nvPr/>
          </p:nvSpPr>
          <p:spPr bwMode="auto">
            <a:xfrm rot="5400000" flipV="1">
              <a:off x="2784" y="-2625"/>
              <a:ext cx="38" cy="550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6160" name="Rectangle 16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161" name="Rectangle 1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162" name="Rectangle 1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2224F44-59EE-4268-9AAF-C21F939F25D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utoUpdateAnimBg="0"/>
      <p:bldP spid="6147" grpId="0" build="p" autoUpdateAnimBg="0" advAuto="0">
        <p:tmplLst>
          <p:tmpl lvl="1">
            <p:tnLst>
              <p:par>
                <p:cTn presetID="9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dissolve">
                      <p:cBhvr>
                        <p:cTn dur="500"/>
                        <p:tgtEl>
                          <p:spTgt spid="614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F9E5E0-CE61-40DF-BDF6-5EA8ADD679F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33A121-45B7-4725-88E9-82A418EEABF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295400"/>
            <a:ext cx="38100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95400"/>
            <a:ext cx="38100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FB48E4-7669-4415-9F79-EAA8A28974A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AA4D1A-6A02-4449-9AC7-6ABA73D066C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48A83C-4138-40E4-A5E8-F6E8A30658F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533215-07C6-4352-B2B8-8B201320E09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565891-862B-462A-9D54-FB3DACD054B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FE4C20-B122-4925-BF58-F47251A2DB6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DE4B24-B5C3-4B70-870B-5E2CFEE872D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38900" y="381000"/>
            <a:ext cx="2019300" cy="5562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81000" y="381000"/>
            <a:ext cx="5905500" cy="55626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C48B4E-9DD7-4FB7-B378-0038EFC7A6B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381000"/>
            <a:ext cx="8001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295400"/>
            <a:ext cx="77724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1000" y="60150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400">
                <a:solidFill>
                  <a:schemeClr val="bg2"/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50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400">
                <a:solidFill>
                  <a:schemeClr val="bg2"/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0150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400">
                <a:solidFill>
                  <a:schemeClr val="bg2"/>
                </a:solidFill>
                <a:latin typeface="+mn-lt"/>
              </a:defRPr>
            </a:lvl1pPr>
          </a:lstStyle>
          <a:p>
            <a:fld id="{0C3EB099-CD63-45BA-9AEC-637A9A2E7DB1}" type="slidenum">
              <a:rPr lang="ru-RU"/>
              <a:pPr/>
              <a:t>‹#›</a:t>
            </a:fld>
            <a:endParaRPr lang="ru-RU"/>
          </a:p>
        </p:txBody>
      </p:sp>
      <p:grpSp>
        <p:nvGrpSpPr>
          <p:cNvPr id="5127" name="Group 7"/>
          <p:cNvGrpSpPr>
            <a:grpSpLocks/>
          </p:cNvGrpSpPr>
          <p:nvPr/>
        </p:nvGrpSpPr>
        <p:grpSpPr bwMode="auto">
          <a:xfrm>
            <a:off x="177800" y="230188"/>
            <a:ext cx="203200" cy="6503987"/>
            <a:chOff x="112" y="145"/>
            <a:chExt cx="128" cy="4097"/>
          </a:xfrm>
        </p:grpSpPr>
        <p:sp>
          <p:nvSpPr>
            <p:cNvPr id="5128" name="Rectangle 8"/>
            <p:cNvSpPr>
              <a:spLocks noChangeArrowheads="1"/>
            </p:cNvSpPr>
            <p:nvPr/>
          </p:nvSpPr>
          <p:spPr bwMode="auto">
            <a:xfrm flipH="1">
              <a:off x="192" y="162"/>
              <a:ext cx="48" cy="408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29" name="Rectangle 9"/>
            <p:cNvSpPr>
              <a:spLocks noChangeArrowheads="1"/>
            </p:cNvSpPr>
            <p:nvPr/>
          </p:nvSpPr>
          <p:spPr bwMode="auto">
            <a:xfrm>
              <a:off x="112" y="145"/>
              <a:ext cx="48" cy="3941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0" lang="ru-RU" sz="2400"/>
            </a:p>
          </p:txBody>
        </p:sp>
      </p:grpSp>
      <p:grpSp>
        <p:nvGrpSpPr>
          <p:cNvPr id="5130" name="Group 10"/>
          <p:cNvGrpSpPr>
            <a:grpSpLocks/>
          </p:cNvGrpSpPr>
          <p:nvPr/>
        </p:nvGrpSpPr>
        <p:grpSpPr bwMode="auto">
          <a:xfrm>
            <a:off x="8793163" y="220663"/>
            <a:ext cx="198437" cy="6408737"/>
            <a:chOff x="5539" y="139"/>
            <a:chExt cx="125" cy="4037"/>
          </a:xfrm>
        </p:grpSpPr>
        <p:sp>
          <p:nvSpPr>
            <p:cNvPr id="5131" name="Rectangle 11"/>
            <p:cNvSpPr>
              <a:spLocks noChangeArrowheads="1"/>
            </p:cNvSpPr>
            <p:nvPr/>
          </p:nvSpPr>
          <p:spPr bwMode="auto">
            <a:xfrm rot="-10800000" flipH="1" flipV="1">
              <a:off x="5621" y="139"/>
              <a:ext cx="43" cy="398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32" name="Rectangle 12"/>
            <p:cNvSpPr>
              <a:spLocks noChangeArrowheads="1"/>
            </p:cNvSpPr>
            <p:nvPr/>
          </p:nvSpPr>
          <p:spPr bwMode="auto">
            <a:xfrm rot="10800000" flipV="1">
              <a:off x="5539" y="240"/>
              <a:ext cx="49" cy="3936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5133" name="Group 13"/>
          <p:cNvGrpSpPr>
            <a:grpSpLocks/>
          </p:cNvGrpSpPr>
          <p:nvPr/>
        </p:nvGrpSpPr>
        <p:grpSpPr bwMode="auto">
          <a:xfrm>
            <a:off x="412750" y="6477000"/>
            <a:ext cx="8686800" cy="228600"/>
            <a:chOff x="260" y="4080"/>
            <a:chExt cx="5472" cy="144"/>
          </a:xfrm>
        </p:grpSpPr>
        <p:sp>
          <p:nvSpPr>
            <p:cNvPr id="5134" name="Rectangle 14"/>
            <p:cNvSpPr>
              <a:spLocks noChangeArrowheads="1"/>
            </p:cNvSpPr>
            <p:nvPr/>
          </p:nvSpPr>
          <p:spPr bwMode="auto">
            <a:xfrm rot="5400000" flipV="1">
              <a:off x="2972" y="1368"/>
              <a:ext cx="48" cy="547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35" name="Rectangle 15"/>
            <p:cNvSpPr>
              <a:spLocks noChangeArrowheads="1"/>
            </p:cNvSpPr>
            <p:nvPr/>
          </p:nvSpPr>
          <p:spPr bwMode="auto">
            <a:xfrm rot="5400000" flipV="1">
              <a:off x="2914" y="1522"/>
              <a:ext cx="48" cy="5355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5136" name="Group 16"/>
          <p:cNvGrpSpPr>
            <a:grpSpLocks/>
          </p:cNvGrpSpPr>
          <p:nvPr/>
        </p:nvGrpSpPr>
        <p:grpSpPr bwMode="auto">
          <a:xfrm>
            <a:off x="76200" y="176213"/>
            <a:ext cx="8745538" cy="161925"/>
            <a:chOff x="48" y="111"/>
            <a:chExt cx="5509" cy="102"/>
          </a:xfrm>
        </p:grpSpPr>
        <p:sp>
          <p:nvSpPr>
            <p:cNvPr id="5137" name="Rectangle 17"/>
            <p:cNvSpPr>
              <a:spLocks noChangeArrowheads="1"/>
            </p:cNvSpPr>
            <p:nvPr/>
          </p:nvSpPr>
          <p:spPr bwMode="auto">
            <a:xfrm rot="5400000" flipV="1">
              <a:off x="2853" y="-2491"/>
              <a:ext cx="37" cy="5371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38" name="Rectangle 18"/>
            <p:cNvSpPr>
              <a:spLocks noChangeArrowheads="1"/>
            </p:cNvSpPr>
            <p:nvPr/>
          </p:nvSpPr>
          <p:spPr bwMode="auto">
            <a:xfrm rot="5400000" flipV="1">
              <a:off x="2784" y="-2625"/>
              <a:ext cx="38" cy="550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5139" name="Group 19"/>
          <p:cNvGrpSpPr>
            <a:grpSpLocks/>
          </p:cNvGrpSpPr>
          <p:nvPr/>
        </p:nvGrpSpPr>
        <p:grpSpPr bwMode="auto">
          <a:xfrm>
            <a:off x="71438" y="176213"/>
            <a:ext cx="8745537" cy="161925"/>
            <a:chOff x="48" y="111"/>
            <a:chExt cx="5509" cy="102"/>
          </a:xfrm>
        </p:grpSpPr>
        <p:sp>
          <p:nvSpPr>
            <p:cNvPr id="5140" name="Rectangle 20"/>
            <p:cNvSpPr>
              <a:spLocks noChangeArrowheads="1"/>
            </p:cNvSpPr>
            <p:nvPr/>
          </p:nvSpPr>
          <p:spPr bwMode="auto">
            <a:xfrm rot="5400000" flipV="1">
              <a:off x="2853" y="-2491"/>
              <a:ext cx="37" cy="5371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41" name="Rectangle 21"/>
            <p:cNvSpPr>
              <a:spLocks noChangeArrowheads="1"/>
            </p:cNvSpPr>
            <p:nvPr/>
          </p:nvSpPr>
          <p:spPr bwMode="auto">
            <a:xfrm rot="5400000" flipV="1">
              <a:off x="2784" y="-2625"/>
              <a:ext cx="38" cy="550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uk.wikipedia.org/wiki/19_%D0%BA%D0%B2%D1%96%D1%82%D0%BD%D1%8F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404813"/>
            <a:ext cx="7772400" cy="1957387"/>
          </a:xfrm>
        </p:spPr>
        <p:txBody>
          <a:bodyPr/>
          <a:lstStyle/>
          <a:p>
            <a:r>
              <a:rPr lang="ru-RU" sz="3600" b="1">
                <a:solidFill>
                  <a:schemeClr val="accent2"/>
                </a:solidFill>
              </a:rPr>
              <a:t/>
            </a:r>
            <a:br>
              <a:rPr lang="ru-RU" sz="3600" b="1">
                <a:solidFill>
                  <a:schemeClr val="accent2"/>
                </a:solidFill>
              </a:rPr>
            </a:br>
            <a:r>
              <a:rPr lang="uk-UA" sz="7200" b="1" i="1">
                <a:solidFill>
                  <a:schemeClr val="accent2"/>
                </a:solidFill>
              </a:rPr>
              <a:t>ГОЛОДОМОР</a:t>
            </a:r>
            <a:endParaRPr lang="ru-RU" sz="7200" b="1" i="1"/>
          </a:p>
        </p:txBody>
      </p:sp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4460875"/>
            <a:ext cx="8351837" cy="239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836613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4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6550" y="476250"/>
            <a:ext cx="6080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1500" y="2060575"/>
            <a:ext cx="6080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6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620713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7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2349500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8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476250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9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12088" y="2708275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900" name="Picture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7088" y="3573463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901" name="Picture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16238" y="2060575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902" name="Picture 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475" y="3644900"/>
            <a:ext cx="6080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903" name="Picture 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1500" y="3716338"/>
            <a:ext cx="6080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904" name="Picture 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3860800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905" name="Picture 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700213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7906" name="Rectangle 1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/>
              <a:t>Передайте про це дітям Вашим..</a:t>
            </a:r>
            <a:endParaRPr lang="ru-RU"/>
          </a:p>
        </p:txBody>
      </p:sp>
      <p:sp>
        <p:nvSpPr>
          <p:cNvPr id="18" name="Подзаголовок 2"/>
          <p:cNvSpPr txBox="1">
            <a:spLocks/>
          </p:cNvSpPr>
          <p:nvPr/>
        </p:nvSpPr>
        <p:spPr bwMode="auto">
          <a:xfrm>
            <a:off x="2500298" y="5105400"/>
            <a:ext cx="64008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None/>
              <a:tabLst/>
              <a:defRPr/>
            </a:pPr>
            <a:r>
              <a:rPr kumimoji="0" lang="uk-UA" sz="28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Автор: Кодола Валентина Іванівна. Шендерівський НВК Корсунь-Шевченківського р-ну Черкаської обл.</a:t>
            </a:r>
            <a:endParaRPr kumimoji="0" lang="ru-RU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 autoUpdateAnimBg="0"/>
      <p:bldP spid="37890" grpId="1"/>
      <p:bldP spid="37890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5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476250"/>
            <a:ext cx="8134350" cy="5754688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5843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404813"/>
            <a:ext cx="8280400" cy="5903912"/>
          </a:xfrm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4324350" y="5876925"/>
            <a:ext cx="4819650" cy="8318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kumimoji="0" lang="ru-RU" sz="2400" b="1"/>
              <a:t>Селянки одного із сіл України </a:t>
            </a:r>
            <a:endParaRPr kumimoji="0" lang="en-US" sz="2400" b="1"/>
          </a:p>
          <a:p>
            <a:pPr marL="342900" indent="-342900"/>
            <a:r>
              <a:rPr kumimoji="0" lang="ru-RU" sz="2400" b="1"/>
              <a:t>збирають зерно біля комори.</a:t>
            </a:r>
            <a:r>
              <a:rPr kumimoji="0" lang="ru-RU"/>
              <a:t> 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2227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404813"/>
            <a:ext cx="8569325" cy="6048375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3251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0825" y="404813"/>
            <a:ext cx="8569325" cy="6119812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4275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188913"/>
            <a:ext cx="8424863" cy="6264275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5299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333375"/>
            <a:ext cx="8496300" cy="6335713"/>
          </a:xfrm>
        </p:spPr>
      </p:pic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3924300" y="6165850"/>
            <a:ext cx="4754563" cy="36671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0" lang="ru-RU" i="1"/>
              <a:t>Типичная картина голода: истощенные дети.</a:t>
            </a:r>
            <a:r>
              <a:rPr kumimoji="0" lang="ru-RU"/>
              <a:t> 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404813"/>
            <a:ext cx="7772400" cy="1957387"/>
          </a:xfrm>
        </p:spPr>
        <p:txBody>
          <a:bodyPr/>
          <a:lstStyle/>
          <a:p>
            <a:r>
              <a:rPr lang="ru-RU" sz="3600" b="1">
                <a:solidFill>
                  <a:schemeClr val="accent2"/>
                </a:solidFill>
              </a:rPr>
              <a:t/>
            </a:r>
            <a:br>
              <a:rPr lang="ru-RU" sz="3600" b="1">
                <a:solidFill>
                  <a:schemeClr val="accent2"/>
                </a:solidFill>
              </a:rPr>
            </a:br>
            <a:r>
              <a:rPr lang="ru-RU" sz="7200" b="1" i="1">
                <a:solidFill>
                  <a:schemeClr val="accent2"/>
                </a:solidFill>
              </a:rPr>
              <a:t>ГУЛАГ</a:t>
            </a:r>
            <a:r>
              <a:rPr lang="ru-RU" sz="7200" b="1" i="1"/>
              <a:t/>
            </a:r>
            <a:br>
              <a:rPr lang="ru-RU" sz="7200" b="1" i="1"/>
            </a:br>
            <a:endParaRPr lang="ru-RU" sz="7200" b="1" i="1"/>
          </a:p>
        </p:txBody>
      </p:sp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4460875"/>
            <a:ext cx="8351837" cy="239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5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836613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58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6550" y="476250"/>
            <a:ext cx="6080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5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1500" y="2060575"/>
            <a:ext cx="6080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60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620713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61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2349500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62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476250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63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12088" y="2708275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64" name="Picture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7088" y="3573463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65" name="Picture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16238" y="2060575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66" name="Picture 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475" y="3644900"/>
            <a:ext cx="6080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67" name="Picture 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1500" y="3716338"/>
            <a:ext cx="6080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68" name="Picture 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3860800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69" name="Picture 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700213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9170" name="Rectangle 1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 autoUpdateAnimBg="0"/>
      <p:bldP spid="49154" grpId="1"/>
      <p:bldP spid="49154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7347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404813"/>
            <a:ext cx="8229600" cy="6192837"/>
          </a:xfr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8135" name="Object 7"/>
          <p:cNvGraphicFramePr>
            <a:graphicFrameLocks noChangeAspect="1"/>
          </p:cNvGraphicFramePr>
          <p:nvPr>
            <p:ph idx="1"/>
          </p:nvPr>
        </p:nvGraphicFramePr>
        <p:xfrm>
          <a:off x="3924300" y="2781300"/>
          <a:ext cx="1970088" cy="1539875"/>
        </p:xfrm>
        <a:graphic>
          <a:graphicData uri="http://schemas.openxmlformats.org/presentationml/2006/ole">
            <p:oleObj spid="_x0000_s48135" name="Пакет" showAsIcon="1" r:id="rId3" imgW="914400" imgH="714240" progId="Package">
              <p:embed/>
            </p:oleObj>
          </a:graphicData>
        </a:graphic>
      </p:graphicFrame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verb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verb" cmd="0">
                                      <p:cBhvr>
                                        <p:cTn id="6" dur="1" fill="hold"/>
                                        <p:tgtEl>
                                          <p:spTgt spid="481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404813"/>
            <a:ext cx="7772400" cy="1957387"/>
          </a:xfrm>
        </p:spPr>
        <p:txBody>
          <a:bodyPr/>
          <a:lstStyle/>
          <a:p>
            <a:r>
              <a:rPr lang="ru-RU" sz="3600" b="1">
                <a:solidFill>
                  <a:schemeClr val="accent2"/>
                </a:solidFill>
              </a:rPr>
              <a:t/>
            </a:r>
            <a:br>
              <a:rPr lang="ru-RU" sz="3600" b="1">
                <a:solidFill>
                  <a:schemeClr val="accent2"/>
                </a:solidFill>
              </a:rPr>
            </a:br>
            <a:r>
              <a:rPr lang="ru-RU" sz="7200" b="1" i="1">
                <a:solidFill>
                  <a:schemeClr val="accent2"/>
                </a:solidFill>
              </a:rPr>
              <a:t>Концтабори</a:t>
            </a:r>
            <a:endParaRPr lang="ru-RU" sz="7200" b="1" i="1"/>
          </a:p>
        </p:txBody>
      </p:sp>
      <p:pic>
        <p:nvPicPr>
          <p:cNvPr id="4710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4460875"/>
            <a:ext cx="8351837" cy="239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10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836613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11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6550" y="476250"/>
            <a:ext cx="6080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11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1500" y="2060575"/>
            <a:ext cx="6080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112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620713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113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2349500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114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476250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115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12088" y="2708275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116" name="Picture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7088" y="3573463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117" name="Picture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16238" y="2060575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118" name="Picture 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475" y="3644900"/>
            <a:ext cx="6080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119" name="Picture 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1500" y="3716338"/>
            <a:ext cx="6080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120" name="Picture 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3860800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121" name="Picture 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700213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7122" name="Rectangle 1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 autoUpdateAnimBg="0"/>
      <p:bldP spid="47106" grpId="1"/>
      <p:bldP spid="47106" grpId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2060575"/>
            <a:ext cx="8001000" cy="2376488"/>
          </a:xfrm>
        </p:spPr>
        <p:txBody>
          <a:bodyPr/>
          <a:lstStyle/>
          <a:p>
            <a:r>
              <a:rPr lang="uk-UA" sz="6000" b="1">
                <a:solidFill>
                  <a:schemeClr val="hlink"/>
                </a:solidFill>
              </a:rPr>
              <a:t>       Бухенвальд</a:t>
            </a:r>
            <a:endParaRPr lang="ru-RU" sz="6000" b="1">
              <a:solidFill>
                <a:schemeClr val="hlink"/>
              </a:solidFill>
            </a:endParaRPr>
          </a:p>
        </p:txBody>
      </p:sp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48488" y="4508500"/>
            <a:ext cx="17272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3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333375"/>
            <a:ext cx="8280400" cy="6048375"/>
          </a:xfrm>
        </p:spPr>
      </p:pic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3276600" y="5949950"/>
            <a:ext cx="5583238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0" lang="ru-RU" sz="2400" b="1"/>
              <a:t>Раби в'язні Бухенвальду при звільнені</a:t>
            </a:r>
            <a:r>
              <a:rPr kumimoji="0" lang="ru-RU"/>
              <a:t> 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2060575"/>
            <a:ext cx="8001000" cy="2376488"/>
          </a:xfrm>
        </p:spPr>
        <p:txBody>
          <a:bodyPr/>
          <a:lstStyle/>
          <a:p>
            <a:r>
              <a:rPr lang="uk-UA" sz="6000" b="1">
                <a:solidFill>
                  <a:schemeClr val="hlink"/>
                </a:solidFill>
              </a:rPr>
              <a:t>    Берген - Бейзен</a:t>
            </a:r>
            <a:endParaRPr lang="ru-RU" sz="6000" b="1">
              <a:solidFill>
                <a:schemeClr val="hlink"/>
              </a:solidFill>
            </a:endParaRPr>
          </a:p>
        </p:txBody>
      </p:sp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48488" y="4508500"/>
            <a:ext cx="17272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7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404813"/>
            <a:ext cx="8424862" cy="6192837"/>
          </a:xfrm>
        </p:spPr>
      </p:pic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1763713" y="6156325"/>
            <a:ext cx="7156450" cy="7016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0" lang="ru-RU" sz="2000" b="1"/>
              <a:t>Бульдозер згортає трупи в'язнів Берґен-Бельзену в масову </a:t>
            </a:r>
          </a:p>
          <a:p>
            <a:r>
              <a:rPr kumimoji="0" lang="ru-RU" sz="2000" b="1"/>
              <a:t>могилу, </a:t>
            </a:r>
            <a:r>
              <a:rPr kumimoji="0" lang="ru-RU" sz="2000" b="1">
                <a:hlinkClick r:id="rId3" tooltip="19 квітня"/>
              </a:rPr>
              <a:t>19 квітня</a:t>
            </a:r>
            <a:r>
              <a:rPr kumimoji="0" lang="ru-RU" sz="2000" b="1"/>
              <a:t> 1945, часи визволення табору англійцями</a:t>
            </a:r>
            <a:r>
              <a:rPr kumimoji="0" lang="ru-RU"/>
              <a:t> 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2060575"/>
            <a:ext cx="8001000" cy="2376488"/>
          </a:xfrm>
        </p:spPr>
        <p:txBody>
          <a:bodyPr/>
          <a:lstStyle/>
          <a:p>
            <a:r>
              <a:rPr lang="uk-UA" sz="6000" b="1">
                <a:solidFill>
                  <a:schemeClr val="hlink"/>
                </a:solidFill>
              </a:rPr>
              <a:t>            Дахау</a:t>
            </a:r>
            <a:endParaRPr lang="ru-RU" sz="6000" b="1">
              <a:solidFill>
                <a:schemeClr val="hlink"/>
              </a:solidFill>
            </a:endParaRPr>
          </a:p>
        </p:txBody>
      </p:sp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48488" y="4508500"/>
            <a:ext cx="17272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1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404813"/>
            <a:ext cx="8280400" cy="5903912"/>
          </a:xfrm>
        </p:spPr>
      </p:pic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4284663" y="5661025"/>
            <a:ext cx="4630737" cy="8223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kumimoji="0" lang="ru-RU" sz="2400" b="1"/>
              <a:t>В'язні Дахау у день визволення </a:t>
            </a:r>
          </a:p>
          <a:p>
            <a:r>
              <a:rPr kumimoji="0" lang="ru-RU" sz="2400" b="1"/>
              <a:t>американцями 29 квітня 1945 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2060575"/>
            <a:ext cx="8001000" cy="2376488"/>
          </a:xfrm>
        </p:spPr>
        <p:txBody>
          <a:bodyPr/>
          <a:lstStyle/>
          <a:p>
            <a:r>
              <a:rPr lang="uk-UA" sz="6000" b="1">
                <a:solidFill>
                  <a:schemeClr val="hlink"/>
                </a:solidFill>
              </a:rPr>
              <a:t>          Майданек</a:t>
            </a:r>
            <a:endParaRPr lang="ru-RU" sz="6000" b="1">
              <a:solidFill>
                <a:schemeClr val="hlink"/>
              </a:solidFill>
            </a:endParaRPr>
          </a:p>
        </p:txBody>
      </p:sp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48488" y="4508500"/>
            <a:ext cx="17272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5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476250"/>
            <a:ext cx="8280400" cy="5976938"/>
          </a:xfrm>
        </p:spPr>
      </p:pic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5364163" y="6021388"/>
            <a:ext cx="3519487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0" lang="ru-RU" sz="2400"/>
              <a:t>Кремато</a:t>
            </a:r>
            <a:r>
              <a:rPr kumimoji="0" lang="ru-RU" sz="2400" b="1"/>
              <a:t>р</a:t>
            </a:r>
            <a:r>
              <a:rPr kumimoji="0" lang="ru-RU" sz="2400"/>
              <a:t>ій в Майданеку</a:t>
            </a:r>
            <a:r>
              <a:rPr kumimoji="0" lang="ru-RU"/>
              <a:t> 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2060575"/>
            <a:ext cx="8001000" cy="2376488"/>
          </a:xfrm>
        </p:spPr>
        <p:txBody>
          <a:bodyPr/>
          <a:lstStyle/>
          <a:p>
            <a:r>
              <a:rPr lang="uk-UA" sz="6000" b="1">
                <a:solidFill>
                  <a:schemeClr val="hlink"/>
                </a:solidFill>
              </a:rPr>
              <a:t>            Собібор</a:t>
            </a:r>
            <a:endParaRPr lang="ru-RU" sz="6000" b="1">
              <a:solidFill>
                <a:schemeClr val="hlink"/>
              </a:solidFill>
            </a:endParaRPr>
          </a:p>
        </p:txBody>
      </p:sp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48488" y="4508500"/>
            <a:ext cx="17272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9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404813"/>
            <a:ext cx="8353425" cy="6048375"/>
          </a:xfrm>
        </p:spPr>
      </p:pic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5651500" y="6165850"/>
            <a:ext cx="3182938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0" lang="ru-RU" sz="2400" b="1"/>
              <a:t>Монумент в Собіборі 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2060575"/>
            <a:ext cx="8001000" cy="2376488"/>
          </a:xfrm>
        </p:spPr>
        <p:txBody>
          <a:bodyPr/>
          <a:lstStyle/>
          <a:p>
            <a:pPr algn="ctr"/>
            <a:r>
              <a:rPr lang="uk-UA" sz="6000" b="1">
                <a:solidFill>
                  <a:schemeClr val="hlink"/>
                </a:solidFill>
              </a:rPr>
              <a:t>Аушвіц (Освенцім)</a:t>
            </a:r>
            <a:endParaRPr lang="ru-RU" sz="6000" b="1">
              <a:solidFill>
                <a:schemeClr val="hlink"/>
              </a:solidFill>
            </a:endParaRPr>
          </a:p>
        </p:txBody>
      </p:sp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48488" y="4508500"/>
            <a:ext cx="17272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7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404813"/>
            <a:ext cx="8424863" cy="6192837"/>
          </a:xfrm>
        </p:spPr>
      </p:pic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1187450" y="5805488"/>
            <a:ext cx="7697788" cy="8223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kumimoji="0" lang="ru-RU" sz="2400"/>
              <a:t>Лагерный комплекс Освенцим (Аушвиц). </a:t>
            </a:r>
          </a:p>
          <a:p>
            <a:pPr algn="ctr"/>
            <a:r>
              <a:rPr kumimoji="0" lang="ru-RU" sz="2400"/>
              <a:t>Фотография 1944 г., сделана с самолета союзной авиации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1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333375"/>
            <a:ext cx="8280400" cy="6048375"/>
          </a:xfrm>
        </p:spPr>
      </p:pic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5940425" y="6021388"/>
            <a:ext cx="2894013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0" lang="ru-RU" sz="2400" b="1"/>
              <a:t>Лагерный оркестр </a:t>
            </a:r>
            <a:r>
              <a:rPr kumimoji="0" lang="ru-RU"/>
              <a:t> 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5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404813"/>
            <a:ext cx="8497887" cy="5903912"/>
          </a:xfrm>
        </p:spPr>
      </p:pic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3937000" y="5545138"/>
            <a:ext cx="5337175" cy="10064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kumimoji="0" lang="ru-RU"/>
              <a:t>               </a:t>
            </a:r>
            <a:r>
              <a:rPr kumimoji="0" lang="ru-RU" sz="2000" b="1"/>
              <a:t>     Газовая камера и крематорий № 1</a:t>
            </a:r>
          </a:p>
          <a:p>
            <a:pPr algn="ctr"/>
            <a:r>
              <a:rPr kumimoji="0" lang="ru-RU" sz="2000" b="1"/>
              <a:t> Здесь газ "Циклон Б»</a:t>
            </a:r>
          </a:p>
          <a:p>
            <a:pPr algn="ctr"/>
            <a:r>
              <a:rPr kumimoji="0" lang="ru-RU" sz="2000" b="1"/>
              <a:t> испытывался на советских военнопленны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9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404813"/>
            <a:ext cx="8207375" cy="5976937"/>
          </a:xfrm>
        </p:spPr>
      </p:pic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5702300" y="6021388"/>
            <a:ext cx="3441700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0" lang="ru-RU" sz="2400" b="1"/>
              <a:t>Лагерное фото ребенка</a:t>
            </a:r>
            <a:r>
              <a:rPr kumimoji="0" lang="ru-RU"/>
              <a:t> 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3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404813"/>
            <a:ext cx="8280400" cy="5903912"/>
          </a:xfrm>
        </p:spPr>
      </p:pic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6300788" y="5949950"/>
            <a:ext cx="2530475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0" lang="ru-RU" sz="2400" b="1"/>
              <a:t>Женский барак </a:t>
            </a:r>
            <a:r>
              <a:rPr kumimoji="0" lang="ru-RU"/>
              <a:t>  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7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/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1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/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404813"/>
            <a:ext cx="7772400" cy="1957387"/>
          </a:xfrm>
        </p:spPr>
        <p:txBody>
          <a:bodyPr/>
          <a:lstStyle/>
          <a:p>
            <a:r>
              <a:rPr lang="ru-RU" sz="3600" b="1">
                <a:solidFill>
                  <a:schemeClr val="accent2"/>
                </a:solidFill>
              </a:rPr>
              <a:t/>
            </a:r>
            <a:br>
              <a:rPr lang="ru-RU" sz="3600" b="1">
                <a:solidFill>
                  <a:schemeClr val="accent2"/>
                </a:solidFill>
              </a:rPr>
            </a:br>
            <a:r>
              <a:rPr lang="ru-RU" sz="7200" b="1" i="1">
                <a:solidFill>
                  <a:schemeClr val="accent2"/>
                </a:solidFill>
              </a:rPr>
              <a:t>ГОЛОКОСТ</a:t>
            </a:r>
            <a:r>
              <a:rPr lang="ru-RU" sz="7200" b="1" i="1"/>
              <a:t/>
            </a:r>
            <a:br>
              <a:rPr lang="ru-RU" sz="7200" b="1" i="1"/>
            </a:br>
            <a:endParaRPr lang="ru-RU" sz="7200" b="1" i="1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4460875"/>
            <a:ext cx="8351837" cy="239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836613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6550" y="476250"/>
            <a:ext cx="6080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1500" y="2060575"/>
            <a:ext cx="6080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620713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2349500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476250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12088" y="2708275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7088" y="3573463"/>
            <a:ext cx="60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16238" y="2060575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475" y="3644900"/>
            <a:ext cx="6080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1500" y="3716338"/>
            <a:ext cx="6080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3860800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700213"/>
            <a:ext cx="6080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66" name="Rectangle 1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3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utoUpdateAnimBg="0"/>
      <p:bldP spid="2050" grpId="1"/>
      <p:bldP spid="2050" grpId="3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5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476250"/>
            <a:ext cx="8496300" cy="5976938"/>
          </a:xfrm>
        </p:spPr>
      </p:pic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4221163" y="5661025"/>
            <a:ext cx="4922837" cy="8223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0" lang="ru-RU" sz="2400"/>
              <a:t>Еврейские женщины и дети после </a:t>
            </a:r>
          </a:p>
          <a:p>
            <a:r>
              <a:rPr kumimoji="0" lang="ru-RU" sz="2400"/>
              <a:t>селекции, на пути в газовую камеру</a:t>
            </a:r>
            <a:r>
              <a:rPr kumimoji="0" lang="ru-RU"/>
              <a:t> 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333375"/>
            <a:ext cx="8424862" cy="6048375"/>
          </a:xfrm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5373688"/>
            <a:ext cx="108108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9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333375"/>
            <a:ext cx="8280400" cy="6048375"/>
          </a:xfrm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5445125"/>
            <a:ext cx="108108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3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404813"/>
            <a:ext cx="8424862" cy="6048375"/>
          </a:xfrm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5445125"/>
            <a:ext cx="108108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7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404813"/>
            <a:ext cx="8353425" cy="6048375"/>
          </a:xfrm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5445125"/>
            <a:ext cx="108108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1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404813"/>
            <a:ext cx="8280400" cy="5976937"/>
          </a:xfrm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5229225"/>
            <a:ext cx="108108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5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404813"/>
            <a:ext cx="8353425" cy="5976937"/>
          </a:xfrm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5373688"/>
            <a:ext cx="1081088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uk-UA" sz="3600" b="1"/>
              <a:t> Хай палає свіча... Хай палає, </a:t>
            </a:r>
          </a:p>
          <a:p>
            <a:pPr>
              <a:buFontTx/>
              <a:buNone/>
            </a:pPr>
            <a:r>
              <a:rPr lang="uk-UA" sz="3600" b="1"/>
              <a:t>Поєднає нас вона в цей час. </a:t>
            </a:r>
          </a:p>
          <a:p>
            <a:pPr>
              <a:buFontTx/>
              <a:buNone/>
            </a:pPr>
            <a:r>
              <a:rPr lang="uk-UA" sz="3600" b="1"/>
              <a:t>Хай сьогодні спогади лунають.</a:t>
            </a:r>
          </a:p>
          <a:p>
            <a:pPr>
              <a:buFontTx/>
              <a:buNone/>
            </a:pPr>
            <a:r>
              <a:rPr lang="uk-UA" sz="3600" b="1"/>
              <a:t> Пам'ять чиста, світла і                  </a:t>
            </a:r>
          </a:p>
          <a:p>
            <a:pPr>
              <a:buFontTx/>
              <a:buNone/>
            </a:pPr>
            <a:r>
              <a:rPr lang="uk-UA" sz="3600" b="1"/>
              <a:t>                                   велична.</a:t>
            </a:r>
            <a:endParaRPr lang="ru-RU" sz="3600" b="1"/>
          </a:p>
        </p:txBody>
      </p:sp>
      <p:pic>
        <p:nvPicPr>
          <p:cNvPr id="56324" name="Picture 4" descr="J034144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56550" y="3429000"/>
            <a:ext cx="1187450" cy="3429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lling a Product or Service">
  <a:themeElements>
    <a:clrScheme name="Selling a Product or Service 4">
      <a:dk1>
        <a:srgbClr val="808080"/>
      </a:dk1>
      <a:lt1>
        <a:srgbClr val="F8F8F8"/>
      </a:lt1>
      <a:dk2>
        <a:srgbClr val="000000"/>
      </a:dk2>
      <a:lt2>
        <a:srgbClr val="FFFFFF"/>
      </a:lt2>
      <a:accent1>
        <a:srgbClr val="CC9900"/>
      </a:accent1>
      <a:accent2>
        <a:srgbClr val="996600"/>
      </a:accent2>
      <a:accent3>
        <a:srgbClr val="AAAAAA"/>
      </a:accent3>
      <a:accent4>
        <a:srgbClr val="D4D4D4"/>
      </a:accent4>
      <a:accent5>
        <a:srgbClr val="E2CAAA"/>
      </a:accent5>
      <a:accent6>
        <a:srgbClr val="8A5C00"/>
      </a:accent6>
      <a:hlink>
        <a:srgbClr val="CCCC00"/>
      </a:hlink>
      <a:folHlink>
        <a:srgbClr val="808000"/>
      </a:folHlink>
    </a:clrScheme>
    <a:fontScheme name="Selling a Product or Service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elling a Product or Service 1">
        <a:dk1>
          <a:srgbClr val="808080"/>
        </a:dk1>
        <a:lt1>
          <a:srgbClr val="F8F8F8"/>
        </a:lt1>
        <a:dk2>
          <a:srgbClr val="000000"/>
        </a:dk2>
        <a:lt2>
          <a:srgbClr val="FFFFFF"/>
        </a:lt2>
        <a:accent1>
          <a:srgbClr val="6699FF"/>
        </a:accent1>
        <a:accent2>
          <a:srgbClr val="9933FF"/>
        </a:accent2>
        <a:accent3>
          <a:srgbClr val="AAAAAA"/>
        </a:accent3>
        <a:accent4>
          <a:srgbClr val="D4D4D4"/>
        </a:accent4>
        <a:accent5>
          <a:srgbClr val="B8CAFF"/>
        </a:accent5>
        <a:accent6>
          <a:srgbClr val="8A2DE7"/>
        </a:accent6>
        <a:hlink>
          <a:srgbClr val="00FFFF"/>
        </a:hlink>
        <a:folHlink>
          <a:srgbClr val="0099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lling a Product or Service 2">
        <a:dk1>
          <a:srgbClr val="000066"/>
        </a:dk1>
        <a:lt1>
          <a:srgbClr val="FFFFFF"/>
        </a:lt1>
        <a:dk2>
          <a:srgbClr val="3333FF"/>
        </a:dk2>
        <a:lt2>
          <a:srgbClr val="3399FF"/>
        </a:lt2>
        <a:accent1>
          <a:srgbClr val="66CCFF"/>
        </a:accent1>
        <a:accent2>
          <a:srgbClr val="FF66FF"/>
        </a:accent2>
        <a:accent3>
          <a:srgbClr val="FFFFFF"/>
        </a:accent3>
        <a:accent4>
          <a:srgbClr val="000056"/>
        </a:accent4>
        <a:accent5>
          <a:srgbClr val="B8E2FF"/>
        </a:accent5>
        <a:accent6>
          <a:srgbClr val="E75CE7"/>
        </a:accent6>
        <a:hlink>
          <a:srgbClr val="CC00CC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lling a Product or Serv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69696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C8C8C8"/>
        </a:accent6>
        <a:hlink>
          <a:srgbClr val="3333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lling a Product or Service 4">
        <a:dk1>
          <a:srgbClr val="808080"/>
        </a:dk1>
        <a:lt1>
          <a:srgbClr val="F8F8F8"/>
        </a:lt1>
        <a:dk2>
          <a:srgbClr val="000000"/>
        </a:dk2>
        <a:lt2>
          <a:srgbClr val="FFFFFF"/>
        </a:lt2>
        <a:accent1>
          <a:srgbClr val="CC9900"/>
        </a:accent1>
        <a:accent2>
          <a:srgbClr val="996600"/>
        </a:accent2>
        <a:accent3>
          <a:srgbClr val="AAAAAA"/>
        </a:accent3>
        <a:accent4>
          <a:srgbClr val="D4D4D4"/>
        </a:accent4>
        <a:accent5>
          <a:srgbClr val="E2CAAA"/>
        </a:accent5>
        <a:accent6>
          <a:srgbClr val="8A5C00"/>
        </a:accent6>
        <a:hlink>
          <a:srgbClr val="CCCC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Selling a Product or Service</Template>
  <TotalTime>198</TotalTime>
  <Words>152</Words>
  <Application>Microsoft Office PowerPoint</Application>
  <PresentationFormat>Экран (4:3)</PresentationFormat>
  <Paragraphs>37</Paragraphs>
  <Slides>38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40" baseType="lpstr">
      <vt:lpstr>Selling a Product or Service</vt:lpstr>
      <vt:lpstr>Пакет</vt:lpstr>
      <vt:lpstr> ГОЛОДОМОР</vt:lpstr>
      <vt:lpstr>Слайд 2</vt:lpstr>
      <vt:lpstr>Слайд 3</vt:lpstr>
      <vt:lpstr>Слайд 4</vt:lpstr>
      <vt:lpstr>Слайд 5</vt:lpstr>
      <vt:lpstr>Слайд 6</vt:lpstr>
      <vt:lpstr>Слайд 7</vt:lpstr>
      <vt:lpstr> ГУЛАГ </vt:lpstr>
      <vt:lpstr>Слайд 9</vt:lpstr>
      <vt:lpstr>Слайд 10</vt:lpstr>
      <vt:lpstr> Концтабори</vt:lpstr>
      <vt:lpstr>       Бухенвальд</vt:lpstr>
      <vt:lpstr>Слайд 13</vt:lpstr>
      <vt:lpstr>    Берген - Бейзен</vt:lpstr>
      <vt:lpstr>Слайд 15</vt:lpstr>
      <vt:lpstr>            Дахау</vt:lpstr>
      <vt:lpstr>Слайд 17</vt:lpstr>
      <vt:lpstr>          Майданек</vt:lpstr>
      <vt:lpstr>Слайд 19</vt:lpstr>
      <vt:lpstr>            Собібор</vt:lpstr>
      <vt:lpstr>Слайд 21</vt:lpstr>
      <vt:lpstr>Аушвіц (Освенцім)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 ГОЛОКОСТ 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ХОЛОКОСТ</dc:title>
  <dc:creator>XTreme</dc:creator>
  <cp:lastModifiedBy>111</cp:lastModifiedBy>
  <cp:revision>14</cp:revision>
  <dcterms:created xsi:type="dcterms:W3CDTF">2008-12-11T20:34:13Z</dcterms:created>
  <dcterms:modified xsi:type="dcterms:W3CDTF">2011-03-20T20:41:17Z</dcterms:modified>
</cp:coreProperties>
</file>