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78" r:id="rId2"/>
    <p:sldId id="256" r:id="rId3"/>
    <p:sldId id="274" r:id="rId4"/>
    <p:sldId id="273" r:id="rId5"/>
    <p:sldId id="275" r:id="rId6"/>
    <p:sldId id="276" r:id="rId7"/>
    <p:sldId id="260" r:id="rId8"/>
    <p:sldId id="257" r:id="rId9"/>
    <p:sldId id="272" r:id="rId10"/>
    <p:sldId id="261" r:id="rId11"/>
    <p:sldId id="27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3810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3811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9487E-3EFE-4ADD-B669-D3490B1018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E84F7-CD67-482B-9F8F-587F7F7E79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2BBAE-CEDC-41D9-955F-05F2D5C3C2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9C310E-6BA5-4691-A6B0-0456A7D416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C66FB-1EF5-40B6-A4B9-02644B1EA0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AA845-59A6-4A39-82A9-0E8F1D6223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7C9A2-1DFC-47AD-B717-27C9720B15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21697-571C-4B0E-A848-E473BAE8E4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50FE9-ECBB-494A-8923-AECE5A46D7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4A063-0080-4DAA-AF8E-341937016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EE641-0E69-4DE8-B649-F859F44434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891BD-20E1-4C16-8F2F-43CEC7E200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32771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2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3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4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5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6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7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8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79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0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1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2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3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4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785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32786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2787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88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89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B24EDB0C-694A-4CAC-9E55-BD036B73A8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27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32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32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32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98" decel="100000" fill="hold"/>
                                        <p:tgtEl>
                                          <p:spTgt spid="32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32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2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6" grpId="0"/>
      <p:bldP spid="32790" grpId="0" build="p">
        <p:tmplLst>
          <p:tmpl lvl="1">
            <p:tnLst>
              <p:par>
                <p:cTn presetID="3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279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279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279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279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279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279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279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279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3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79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279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279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898" decel="100000" fill="hold"/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1"/>
                          </p:val>
                        </p:tav>
                        <p:tav tm="100000">
                          <p:val>
                            <p:strVal val="#ppt_y-.03"/>
                          </p:val>
                        </p:tav>
                      </p:tavLst>
                    </p:anim>
                    <p:anim calcmode="lin" valueType="num">
                      <p:cBhvr>
                        <p:cTn dur="100" accel="100000" fill="hold">
                          <p:stCondLst>
                            <p:cond delay="898"/>
                          </p:stCondLst>
                        </p:cTn>
                        <p:tgtEl>
                          <p:spTgt spid="3279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03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uk-UA" dirty="0" smtClean="0"/>
              <a:t>Автор: Кодола Валентина Іванівна. </a:t>
            </a:r>
            <a:r>
              <a:rPr lang="uk-UA" dirty="0" err="1" smtClean="0"/>
              <a:t>Шендерівський</a:t>
            </a:r>
            <a:r>
              <a:rPr lang="uk-UA" dirty="0" smtClean="0"/>
              <a:t> НВК Корсунь-Шевченківського р-ну Черкаської обл.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685800"/>
            <a:ext cx="8382000" cy="5562600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ja-JP" b="1" smtClean="0"/>
              <a:t>Труднощі на шляху становлення демократії. А. Гітлер. Встановлення нацистської диктатури</a:t>
            </a:r>
            <a:endParaRPr lang="ru-RU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ja-JP" sz="4400" b="1" u="sng" smtClean="0"/>
              <a:t>Проблемне питання </a:t>
            </a:r>
            <a:r>
              <a:rPr lang="en-US" altLang="ja-JP" sz="4400" b="1" u="sng" smtClean="0">
                <a:ea typeface="ＭＳ Ｐゴシック" charset="-128"/>
              </a:rPr>
              <a:t> </a:t>
            </a:r>
            <a:r>
              <a:rPr lang="uk-UA" altLang="ja-JP" sz="4400" b="1" smtClean="0"/>
              <a:t>Як Гітлер спромігся перетворити демократичну державу на тоталітарну і стати диктатором ?</a:t>
            </a:r>
            <a:endParaRPr lang="ru-RU" sz="4400" b="1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381000"/>
            <a:ext cx="8458200" cy="6172200"/>
          </a:xfr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7172" name="Picture 4" descr="Рисунок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57200"/>
            <a:ext cx="8153400" cy="586740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52388" y="5791200"/>
            <a:ext cx="2309812" cy="898525"/>
          </a:xfrm>
          <a:prstGeom prst="rect">
            <a:avLst/>
          </a:prstGeom>
          <a:solidFill>
            <a:srgbClr val="C0C0C0"/>
          </a:solidFill>
          <a:ln w="762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Г</a:t>
            </a:r>
            <a:r>
              <a:rPr lang="uk-UA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і</a:t>
            </a: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нденбург </a:t>
            </a:r>
          </a:p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і Гітлер.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8195" name="Picture 4" descr="Рисунок1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0" y="228600"/>
            <a:ext cx="5562600" cy="6400800"/>
          </a:xfrm>
          <a:noFill/>
          <a:ln w="76200">
            <a:solidFill>
              <a:schemeClr val="tx1"/>
            </a:solidFill>
          </a:ln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6477000" y="5410200"/>
            <a:ext cx="1860550" cy="898525"/>
          </a:xfrm>
          <a:prstGeom prst="rect">
            <a:avLst/>
          </a:prstGeom>
          <a:solidFill>
            <a:srgbClr val="C0C0C0"/>
          </a:solidFill>
          <a:ln w="762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Підпал </a:t>
            </a:r>
          </a:p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Рейхстагу.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9220" name="Picture 5" descr="16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1295400" y="6248400"/>
            <a:ext cx="6742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uk-UA"/>
              <a:t>Схема «Громадські організації нацистської Німеччини»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0244" name="Picture 5" descr="16-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34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Рисунок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28600"/>
            <a:ext cx="6324600" cy="586740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609600" y="6172200"/>
            <a:ext cx="2235200" cy="533400"/>
          </a:xfrm>
          <a:prstGeom prst="rect">
            <a:avLst/>
          </a:prstGeom>
          <a:solidFill>
            <a:srgbClr val="C0C0C0"/>
          </a:solidFill>
          <a:ln w="762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Гітлерюгенд.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2292" name="Picture 5" descr="16-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28600"/>
            <a:ext cx="8763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6"/>
          <p:cNvSpPr>
            <a:spLocks noChangeArrowheads="1"/>
          </p:cNvSpPr>
          <p:nvPr/>
        </p:nvSpPr>
        <p:spPr bwMode="auto">
          <a:xfrm>
            <a:off x="3886200" y="6491288"/>
            <a:ext cx="4538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uk-UA"/>
              <a:t>Карта “Німеччина у 1933</a:t>
            </a:r>
            <a:r>
              <a:rPr lang="en-US"/>
              <a:t>–</a:t>
            </a:r>
            <a:r>
              <a:rPr lang="uk-UA"/>
              <a:t>1938 рр.”</a:t>
            </a:r>
            <a:r>
              <a:rPr lang="ru-RU"/>
              <a:t>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3315" name="Picture 4" descr="вц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r="3467"/>
          <a:stretch>
            <a:fillRect/>
          </a:stretch>
        </p:blipFill>
        <p:spPr>
          <a:xfrm>
            <a:off x="381000" y="381000"/>
            <a:ext cx="8458200" cy="6172200"/>
          </a:xfr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клон">
  <a:themeElements>
    <a:clrScheme name="Склон 1">
      <a:dk1>
        <a:srgbClr val="5B5B49"/>
      </a:dk1>
      <a:lt1>
        <a:srgbClr val="DDDDDD"/>
      </a:lt1>
      <a:dk2>
        <a:srgbClr val="2B2A00"/>
      </a:dk2>
      <a:lt2>
        <a:srgbClr val="E0DFBE"/>
      </a:lt2>
      <a:accent1>
        <a:srgbClr val="878543"/>
      </a:accent1>
      <a:accent2>
        <a:srgbClr val="716E00"/>
      </a:accent2>
      <a:accent3>
        <a:srgbClr val="ACACAA"/>
      </a:accent3>
      <a:accent4>
        <a:srgbClr val="BDBDBD"/>
      </a:accent4>
      <a:accent5>
        <a:srgbClr val="C3C2B0"/>
      </a:accent5>
      <a:accent6>
        <a:srgbClr val="666300"/>
      </a:accent6>
      <a:hlink>
        <a:srgbClr val="CC9900"/>
      </a:hlink>
      <a:folHlink>
        <a:srgbClr val="996600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316</TotalTime>
  <Words>67</Words>
  <Application>Microsoft PowerPoint</Application>
  <PresentationFormat>Экран (4:3)</PresentationFormat>
  <Paragraphs>10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Verdana</vt:lpstr>
      <vt:lpstr>Arial</vt:lpstr>
      <vt:lpstr>Wingdings</vt:lpstr>
      <vt:lpstr>Calibri</vt:lpstr>
      <vt:lpstr>ＭＳ Ｐゴシック</vt:lpstr>
      <vt:lpstr>Склон</vt:lpstr>
      <vt:lpstr>Слайд 1</vt:lpstr>
      <vt:lpstr>Труднощі на шляху становлення демократії. А. Гітлер. Встановлення нацистської диктатури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111</dc:creator>
  <cp:lastModifiedBy>111</cp:lastModifiedBy>
  <cp:revision>14</cp:revision>
  <cp:lastPrinted>1601-01-01T00:00:00Z</cp:lastPrinted>
  <dcterms:created xsi:type="dcterms:W3CDTF">1601-01-01T00:00:00Z</dcterms:created>
  <dcterms:modified xsi:type="dcterms:W3CDTF">2011-03-20T20:46:02Z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