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78" r:id="rId2"/>
    <p:sldId id="273" r:id="rId3"/>
    <p:sldId id="274" r:id="rId4"/>
    <p:sldId id="256" r:id="rId5"/>
    <p:sldId id="257" r:id="rId6"/>
    <p:sldId id="276" r:id="rId7"/>
    <p:sldId id="277" r:id="rId8"/>
    <p:sldId id="272" r:id="rId9"/>
    <p:sldId id="261" r:id="rId10"/>
    <p:sldId id="270" r:id="rId11"/>
    <p:sldId id="265" r:id="rId12"/>
    <p:sldId id="266" r:id="rId13"/>
    <p:sldId id="269" r:id="rId14"/>
    <p:sldId id="268" r:id="rId15"/>
    <p:sldId id="264" r:id="rId16"/>
    <p:sldId id="267" r:id="rId17"/>
    <p:sldId id="271" r:id="rId18"/>
    <p:sldId id="258" r:id="rId19"/>
    <p:sldId id="259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hidden">
          <a:xfrm>
            <a:off x="2895600" y="0"/>
            <a:ext cx="3352800" cy="6856413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ru-RU" sz="2400"/>
          </a:p>
        </p:txBody>
      </p:sp>
      <p:grpSp>
        <p:nvGrpSpPr>
          <p:cNvPr id="6147" name="Group 3"/>
          <p:cNvGrpSpPr>
            <a:grpSpLocks/>
          </p:cNvGrpSpPr>
          <p:nvPr/>
        </p:nvGrpSpPr>
        <p:grpSpPr bwMode="auto">
          <a:xfrm>
            <a:off x="2133600" y="473075"/>
            <a:ext cx="4878388" cy="3490913"/>
            <a:chOff x="1344" y="298"/>
            <a:chExt cx="3073" cy="2199"/>
          </a:xfrm>
        </p:grpSpPr>
        <p:sp>
          <p:nvSpPr>
            <p:cNvPr id="6148" name="Freeform 4"/>
            <p:cNvSpPr>
              <a:spLocks/>
            </p:cNvSpPr>
            <p:nvPr/>
          </p:nvSpPr>
          <p:spPr bwMode="auto">
            <a:xfrm>
              <a:off x="1344" y="1035"/>
              <a:ext cx="1019" cy="907"/>
            </a:xfrm>
            <a:custGeom>
              <a:avLst/>
              <a:gdLst/>
              <a:ahLst/>
              <a:cxnLst>
                <a:cxn ang="0">
                  <a:pos x="0" y="566"/>
                </a:cxn>
                <a:cxn ang="0">
                  <a:pos x="0" y="906"/>
                </a:cxn>
                <a:cxn ang="0">
                  <a:pos x="1014" y="283"/>
                </a:cxn>
                <a:cxn ang="0">
                  <a:pos x="1018" y="307"/>
                </a:cxn>
                <a:cxn ang="0">
                  <a:pos x="869" y="0"/>
                </a:cxn>
                <a:cxn ang="0">
                  <a:pos x="0" y="566"/>
                </a:cxn>
              </a:cxnLst>
              <a:rect l="0" t="0" r="r" b="b"/>
              <a:pathLst>
                <a:path w="1019" h="907">
                  <a:moveTo>
                    <a:pt x="0" y="566"/>
                  </a:moveTo>
                  <a:lnTo>
                    <a:pt x="0" y="906"/>
                  </a:lnTo>
                  <a:lnTo>
                    <a:pt x="1014" y="283"/>
                  </a:lnTo>
                  <a:lnTo>
                    <a:pt x="1018" y="307"/>
                  </a:lnTo>
                  <a:lnTo>
                    <a:pt x="869" y="0"/>
                  </a:lnTo>
                  <a:lnTo>
                    <a:pt x="0" y="566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6149" name="Freeform 5"/>
            <p:cNvSpPr>
              <a:spLocks/>
            </p:cNvSpPr>
            <p:nvPr/>
          </p:nvSpPr>
          <p:spPr bwMode="auto">
            <a:xfrm>
              <a:off x="3398" y="1035"/>
              <a:ext cx="1019" cy="907"/>
            </a:xfrm>
            <a:custGeom>
              <a:avLst/>
              <a:gdLst/>
              <a:ahLst/>
              <a:cxnLst>
                <a:cxn ang="0">
                  <a:pos x="1018" y="566"/>
                </a:cxn>
                <a:cxn ang="0">
                  <a:pos x="1018" y="906"/>
                </a:cxn>
                <a:cxn ang="0">
                  <a:pos x="3" y="283"/>
                </a:cxn>
                <a:cxn ang="0">
                  <a:pos x="0" y="307"/>
                </a:cxn>
                <a:cxn ang="0">
                  <a:pos x="148" y="0"/>
                </a:cxn>
                <a:cxn ang="0">
                  <a:pos x="1018" y="566"/>
                </a:cxn>
              </a:cxnLst>
              <a:rect l="0" t="0" r="r" b="b"/>
              <a:pathLst>
                <a:path w="1019" h="907">
                  <a:moveTo>
                    <a:pt x="1018" y="566"/>
                  </a:moveTo>
                  <a:lnTo>
                    <a:pt x="1018" y="906"/>
                  </a:lnTo>
                  <a:lnTo>
                    <a:pt x="3" y="283"/>
                  </a:lnTo>
                  <a:lnTo>
                    <a:pt x="0" y="307"/>
                  </a:lnTo>
                  <a:lnTo>
                    <a:pt x="148" y="0"/>
                  </a:lnTo>
                  <a:lnTo>
                    <a:pt x="1018" y="566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6150" name="Group 6"/>
            <p:cNvGrpSpPr>
              <a:grpSpLocks/>
            </p:cNvGrpSpPr>
            <p:nvPr/>
          </p:nvGrpSpPr>
          <p:grpSpPr bwMode="auto">
            <a:xfrm>
              <a:off x="1571" y="298"/>
              <a:ext cx="2632" cy="2199"/>
              <a:chOff x="1571" y="298"/>
              <a:chExt cx="2632" cy="2199"/>
            </a:xfrm>
          </p:grpSpPr>
          <p:sp>
            <p:nvSpPr>
              <p:cNvPr id="6151" name="AutoShape 7" descr="Green marble"/>
              <p:cNvSpPr>
                <a:spLocks noChangeArrowheads="1"/>
              </p:cNvSpPr>
              <p:nvPr/>
            </p:nvSpPr>
            <p:spPr bwMode="auto">
              <a:xfrm rot="10800000" flipH="1">
                <a:off x="1571" y="298"/>
                <a:ext cx="2631" cy="2198"/>
              </a:xfrm>
              <a:prstGeom prst="triangle">
                <a:avLst>
                  <a:gd name="adj" fmla="val 49995"/>
                </a:avLst>
              </a:prstGeom>
              <a:blipFill dpi="0" rotWithShape="0">
                <a:blip r:embed="rId2"/>
                <a:srcRect/>
                <a:tile tx="0" ty="0" sx="100000" sy="100000" flip="none" algn="tl"/>
              </a:blipFill>
              <a:ln w="12700" cap="sq">
                <a:solidFill>
                  <a:srgbClr val="006633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152" name="Freeform 8"/>
              <p:cNvSpPr>
                <a:spLocks/>
              </p:cNvSpPr>
              <p:nvPr/>
            </p:nvSpPr>
            <p:spPr bwMode="auto">
              <a:xfrm>
                <a:off x="1571" y="298"/>
                <a:ext cx="1316" cy="2199"/>
              </a:xfrm>
              <a:custGeom>
                <a:avLst/>
                <a:gdLst/>
                <a:ahLst/>
                <a:cxnLst>
                  <a:cxn ang="0">
                    <a:pos x="1315" y="2198"/>
                  </a:cxn>
                  <a:cxn ang="0">
                    <a:pos x="1315" y="1815"/>
                  </a:cxn>
                  <a:cxn ang="0">
                    <a:pos x="409" y="214"/>
                  </a:cxn>
                  <a:cxn ang="0">
                    <a:pos x="0" y="0"/>
                  </a:cxn>
                  <a:cxn ang="0">
                    <a:pos x="1315" y="2198"/>
                  </a:cxn>
                </a:cxnLst>
                <a:rect l="0" t="0" r="r" b="b"/>
                <a:pathLst>
                  <a:path w="1316" h="2199">
                    <a:moveTo>
                      <a:pt x="1315" y="2198"/>
                    </a:moveTo>
                    <a:lnTo>
                      <a:pt x="1315" y="1815"/>
                    </a:lnTo>
                    <a:lnTo>
                      <a:pt x="409" y="214"/>
                    </a:lnTo>
                    <a:lnTo>
                      <a:pt x="0" y="0"/>
                    </a:lnTo>
                    <a:lnTo>
                      <a:pt x="1315" y="2198"/>
                    </a:lnTo>
                  </a:path>
                </a:pathLst>
              </a:custGeom>
              <a:solidFill>
                <a:srgbClr val="002010">
                  <a:alpha val="50000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153" name="Freeform 9"/>
              <p:cNvSpPr>
                <a:spLocks/>
              </p:cNvSpPr>
              <p:nvPr/>
            </p:nvSpPr>
            <p:spPr bwMode="auto">
              <a:xfrm>
                <a:off x="1571" y="298"/>
                <a:ext cx="2632" cy="2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09" y="216"/>
                  </a:cxn>
                  <a:cxn ang="0">
                    <a:pos x="2279" y="216"/>
                  </a:cxn>
                  <a:cxn ang="0">
                    <a:pos x="2631" y="0"/>
                  </a:cxn>
                  <a:cxn ang="0">
                    <a:pos x="0" y="0"/>
                  </a:cxn>
                </a:cxnLst>
                <a:rect l="0" t="0" r="r" b="b"/>
                <a:pathLst>
                  <a:path w="2632" h="217">
                    <a:moveTo>
                      <a:pt x="0" y="0"/>
                    </a:moveTo>
                    <a:lnTo>
                      <a:pt x="409" y="216"/>
                    </a:lnTo>
                    <a:lnTo>
                      <a:pt x="2279" y="216"/>
                    </a:lnTo>
                    <a:lnTo>
                      <a:pt x="2631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1BB96">
                  <a:alpha val="50000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154" name="Freeform 10"/>
              <p:cNvSpPr>
                <a:spLocks/>
              </p:cNvSpPr>
              <p:nvPr/>
            </p:nvSpPr>
            <p:spPr bwMode="auto">
              <a:xfrm>
                <a:off x="2886" y="298"/>
                <a:ext cx="1317" cy="2199"/>
              </a:xfrm>
              <a:custGeom>
                <a:avLst/>
                <a:gdLst/>
                <a:ahLst/>
                <a:cxnLst>
                  <a:cxn ang="0">
                    <a:pos x="0" y="2198"/>
                  </a:cxn>
                  <a:cxn ang="0">
                    <a:pos x="0" y="1815"/>
                  </a:cxn>
                  <a:cxn ang="0">
                    <a:pos x="906" y="214"/>
                  </a:cxn>
                  <a:cxn ang="0">
                    <a:pos x="1316" y="0"/>
                  </a:cxn>
                  <a:cxn ang="0">
                    <a:pos x="0" y="2198"/>
                  </a:cxn>
                </a:cxnLst>
                <a:rect l="0" t="0" r="r" b="b"/>
                <a:pathLst>
                  <a:path w="1317" h="2199">
                    <a:moveTo>
                      <a:pt x="0" y="2198"/>
                    </a:moveTo>
                    <a:lnTo>
                      <a:pt x="0" y="1815"/>
                    </a:lnTo>
                    <a:lnTo>
                      <a:pt x="906" y="214"/>
                    </a:lnTo>
                    <a:lnTo>
                      <a:pt x="1316" y="0"/>
                    </a:lnTo>
                    <a:lnTo>
                      <a:pt x="0" y="2198"/>
                    </a:lnTo>
                  </a:path>
                </a:pathLst>
              </a:custGeom>
              <a:solidFill>
                <a:srgbClr val="006633">
                  <a:alpha val="50000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6155" name="Rectangle 11"/>
            <p:cNvSpPr>
              <a:spLocks noChangeArrowheads="1"/>
            </p:cNvSpPr>
            <p:nvPr/>
          </p:nvSpPr>
          <p:spPr bwMode="auto">
            <a:xfrm>
              <a:off x="1344" y="1631"/>
              <a:ext cx="3069" cy="31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156" name="Rectangl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886200"/>
            <a:ext cx="77724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6157" name="Rectangle 1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5410200"/>
            <a:ext cx="6400800" cy="1295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Правка образца подзаголовка</a:t>
            </a:r>
          </a:p>
        </p:txBody>
      </p:sp>
      <p:sp>
        <p:nvSpPr>
          <p:cNvPr id="6158" name="Rectangle 14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159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160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09BA359B-C512-4A6C-9F5A-BFF1E999E79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ED2AF-D79B-4DF5-B274-3B6A4B8A316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F8A170-4B0E-46FF-A984-F02A67B7BC9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61988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24388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1D8316-3177-4193-872A-27F8AEBB938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41A535-D895-410F-8D03-40510C155DF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0A25D7-AA72-4176-BAE9-519A817F4C8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86DB2E-8D2E-44D3-B67F-8CFCB654EEA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2443F5-91CE-4B2C-BE2A-4F8A8537836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BADD5F-4DEE-49CE-8E73-82094C4CCC3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E55E2E-BDA3-483F-B955-27364CF099E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10388" y="228600"/>
            <a:ext cx="2081212" cy="5791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61988" y="228600"/>
            <a:ext cx="6096000" cy="5791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F0C953-2C11-4DD2-8BA3-FFF1FA9147C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hidden">
          <a:xfrm>
            <a:off x="0" y="0"/>
            <a:ext cx="1752600" cy="6856413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ru-RU" sz="2400"/>
          </a:p>
        </p:txBody>
      </p:sp>
      <p:grpSp>
        <p:nvGrpSpPr>
          <p:cNvPr id="5123" name="Group 3"/>
          <p:cNvGrpSpPr>
            <a:grpSpLocks/>
          </p:cNvGrpSpPr>
          <p:nvPr/>
        </p:nvGrpSpPr>
        <p:grpSpPr bwMode="auto">
          <a:xfrm>
            <a:off x="152400" y="374650"/>
            <a:ext cx="1525588" cy="1227138"/>
            <a:chOff x="96" y="236"/>
            <a:chExt cx="961" cy="773"/>
          </a:xfrm>
        </p:grpSpPr>
        <p:sp>
          <p:nvSpPr>
            <p:cNvPr id="5124" name="Freeform 4"/>
            <p:cNvSpPr>
              <a:spLocks/>
            </p:cNvSpPr>
            <p:nvPr/>
          </p:nvSpPr>
          <p:spPr bwMode="auto">
            <a:xfrm>
              <a:off x="738" y="495"/>
              <a:ext cx="319" cy="319"/>
            </a:xfrm>
            <a:custGeom>
              <a:avLst/>
              <a:gdLst/>
              <a:ahLst/>
              <a:cxnLst>
                <a:cxn ang="0">
                  <a:pos x="318" y="198"/>
                </a:cxn>
                <a:cxn ang="0">
                  <a:pos x="318" y="318"/>
                </a:cxn>
                <a:cxn ang="0">
                  <a:pos x="1" y="99"/>
                </a:cxn>
                <a:cxn ang="0">
                  <a:pos x="0" y="108"/>
                </a:cxn>
                <a:cxn ang="0">
                  <a:pos x="46" y="0"/>
                </a:cxn>
                <a:cxn ang="0">
                  <a:pos x="318" y="198"/>
                </a:cxn>
              </a:cxnLst>
              <a:rect l="0" t="0" r="r" b="b"/>
              <a:pathLst>
                <a:path w="319" h="319">
                  <a:moveTo>
                    <a:pt x="318" y="198"/>
                  </a:moveTo>
                  <a:lnTo>
                    <a:pt x="318" y="318"/>
                  </a:lnTo>
                  <a:lnTo>
                    <a:pt x="1" y="99"/>
                  </a:lnTo>
                  <a:lnTo>
                    <a:pt x="0" y="108"/>
                  </a:lnTo>
                  <a:lnTo>
                    <a:pt x="46" y="0"/>
                  </a:lnTo>
                  <a:lnTo>
                    <a:pt x="318" y="198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125" name="Freeform 5"/>
            <p:cNvSpPr>
              <a:spLocks/>
            </p:cNvSpPr>
            <p:nvPr/>
          </p:nvSpPr>
          <p:spPr bwMode="auto">
            <a:xfrm>
              <a:off x="96" y="495"/>
              <a:ext cx="319" cy="319"/>
            </a:xfrm>
            <a:custGeom>
              <a:avLst/>
              <a:gdLst/>
              <a:ahLst/>
              <a:cxnLst>
                <a:cxn ang="0">
                  <a:pos x="0" y="198"/>
                </a:cxn>
                <a:cxn ang="0">
                  <a:pos x="0" y="318"/>
                </a:cxn>
                <a:cxn ang="0">
                  <a:pos x="316" y="99"/>
                </a:cxn>
                <a:cxn ang="0">
                  <a:pos x="318" y="108"/>
                </a:cxn>
                <a:cxn ang="0">
                  <a:pos x="271" y="0"/>
                </a:cxn>
                <a:cxn ang="0">
                  <a:pos x="0" y="198"/>
                </a:cxn>
              </a:cxnLst>
              <a:rect l="0" t="0" r="r" b="b"/>
              <a:pathLst>
                <a:path w="319" h="319">
                  <a:moveTo>
                    <a:pt x="0" y="198"/>
                  </a:moveTo>
                  <a:lnTo>
                    <a:pt x="0" y="318"/>
                  </a:lnTo>
                  <a:lnTo>
                    <a:pt x="316" y="99"/>
                  </a:lnTo>
                  <a:lnTo>
                    <a:pt x="318" y="108"/>
                  </a:lnTo>
                  <a:lnTo>
                    <a:pt x="271" y="0"/>
                  </a:lnTo>
                  <a:lnTo>
                    <a:pt x="0" y="198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5126" name="Group 6"/>
            <p:cNvGrpSpPr>
              <a:grpSpLocks/>
            </p:cNvGrpSpPr>
            <p:nvPr/>
          </p:nvGrpSpPr>
          <p:grpSpPr bwMode="auto">
            <a:xfrm>
              <a:off x="152" y="236"/>
              <a:ext cx="823" cy="773"/>
              <a:chOff x="152" y="236"/>
              <a:chExt cx="823" cy="773"/>
            </a:xfrm>
          </p:grpSpPr>
          <p:sp>
            <p:nvSpPr>
              <p:cNvPr id="5127" name="AutoShape 7" descr="Green marble"/>
              <p:cNvSpPr>
                <a:spLocks noChangeArrowheads="1"/>
              </p:cNvSpPr>
              <p:nvPr/>
            </p:nvSpPr>
            <p:spPr bwMode="auto">
              <a:xfrm rot="10800000" flipH="1">
                <a:off x="152" y="236"/>
                <a:ext cx="822" cy="772"/>
              </a:xfrm>
              <a:prstGeom prst="triangle">
                <a:avLst>
                  <a:gd name="adj" fmla="val 49995"/>
                </a:avLst>
              </a:prstGeom>
              <a:blipFill dpi="0" rotWithShape="0">
                <a:blip r:embed="rId13"/>
                <a:srcRect/>
                <a:tile tx="0" ty="0" sx="100000" sy="100000" flip="none" algn="tl"/>
              </a:blipFill>
              <a:ln w="12700" cap="sq">
                <a:solidFill>
                  <a:srgbClr val="006633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28" name="Freeform 8"/>
              <p:cNvSpPr>
                <a:spLocks/>
              </p:cNvSpPr>
              <p:nvPr/>
            </p:nvSpPr>
            <p:spPr bwMode="auto">
              <a:xfrm>
                <a:off x="152" y="236"/>
                <a:ext cx="412" cy="773"/>
              </a:xfrm>
              <a:custGeom>
                <a:avLst/>
                <a:gdLst/>
                <a:ahLst/>
                <a:cxnLst>
                  <a:cxn ang="0">
                    <a:pos x="411" y="772"/>
                  </a:cxn>
                  <a:cxn ang="0">
                    <a:pos x="411" y="637"/>
                  </a:cxn>
                  <a:cxn ang="0">
                    <a:pos x="127" y="75"/>
                  </a:cxn>
                  <a:cxn ang="0">
                    <a:pos x="0" y="0"/>
                  </a:cxn>
                  <a:cxn ang="0">
                    <a:pos x="411" y="772"/>
                  </a:cxn>
                </a:cxnLst>
                <a:rect l="0" t="0" r="r" b="b"/>
                <a:pathLst>
                  <a:path w="412" h="773">
                    <a:moveTo>
                      <a:pt x="411" y="772"/>
                    </a:moveTo>
                    <a:lnTo>
                      <a:pt x="411" y="637"/>
                    </a:lnTo>
                    <a:lnTo>
                      <a:pt x="127" y="75"/>
                    </a:lnTo>
                    <a:lnTo>
                      <a:pt x="0" y="0"/>
                    </a:lnTo>
                    <a:lnTo>
                      <a:pt x="411" y="772"/>
                    </a:lnTo>
                  </a:path>
                </a:pathLst>
              </a:custGeom>
              <a:solidFill>
                <a:srgbClr val="002010">
                  <a:alpha val="50000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29" name="Freeform 9"/>
              <p:cNvSpPr>
                <a:spLocks/>
              </p:cNvSpPr>
              <p:nvPr/>
            </p:nvSpPr>
            <p:spPr bwMode="auto">
              <a:xfrm>
                <a:off x="152" y="236"/>
                <a:ext cx="823" cy="7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7" y="76"/>
                  </a:cxn>
                  <a:cxn ang="0">
                    <a:pos x="712" y="76"/>
                  </a:cxn>
                  <a:cxn ang="0">
                    <a:pos x="822" y="0"/>
                  </a:cxn>
                  <a:cxn ang="0">
                    <a:pos x="0" y="0"/>
                  </a:cxn>
                </a:cxnLst>
                <a:rect l="0" t="0" r="r" b="b"/>
                <a:pathLst>
                  <a:path w="823" h="77">
                    <a:moveTo>
                      <a:pt x="0" y="0"/>
                    </a:moveTo>
                    <a:lnTo>
                      <a:pt x="127" y="76"/>
                    </a:lnTo>
                    <a:lnTo>
                      <a:pt x="712" y="76"/>
                    </a:lnTo>
                    <a:lnTo>
                      <a:pt x="822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1BB96">
                  <a:alpha val="50000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30" name="Freeform 10"/>
              <p:cNvSpPr>
                <a:spLocks/>
              </p:cNvSpPr>
              <p:nvPr/>
            </p:nvSpPr>
            <p:spPr bwMode="auto">
              <a:xfrm>
                <a:off x="563" y="236"/>
                <a:ext cx="412" cy="773"/>
              </a:xfrm>
              <a:custGeom>
                <a:avLst/>
                <a:gdLst/>
                <a:ahLst/>
                <a:cxnLst>
                  <a:cxn ang="0">
                    <a:pos x="0" y="772"/>
                  </a:cxn>
                  <a:cxn ang="0">
                    <a:pos x="0" y="637"/>
                  </a:cxn>
                  <a:cxn ang="0">
                    <a:pos x="283" y="75"/>
                  </a:cxn>
                  <a:cxn ang="0">
                    <a:pos x="411" y="0"/>
                  </a:cxn>
                  <a:cxn ang="0">
                    <a:pos x="0" y="772"/>
                  </a:cxn>
                </a:cxnLst>
                <a:rect l="0" t="0" r="r" b="b"/>
                <a:pathLst>
                  <a:path w="412" h="773">
                    <a:moveTo>
                      <a:pt x="0" y="772"/>
                    </a:moveTo>
                    <a:lnTo>
                      <a:pt x="0" y="637"/>
                    </a:lnTo>
                    <a:lnTo>
                      <a:pt x="283" y="75"/>
                    </a:lnTo>
                    <a:lnTo>
                      <a:pt x="411" y="0"/>
                    </a:lnTo>
                    <a:lnTo>
                      <a:pt x="0" y="772"/>
                    </a:lnTo>
                  </a:path>
                </a:pathLst>
              </a:custGeom>
              <a:solidFill>
                <a:srgbClr val="006633">
                  <a:alpha val="50000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5131" name="Rectangle 11"/>
            <p:cNvSpPr>
              <a:spLocks noChangeArrowheads="1"/>
            </p:cNvSpPr>
            <p:nvPr/>
          </p:nvSpPr>
          <p:spPr bwMode="auto">
            <a:xfrm>
              <a:off x="96" y="704"/>
              <a:ext cx="959" cy="10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32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1905000" y="228600"/>
            <a:ext cx="70866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1988" y="19050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endParaRPr lang="ru-RU"/>
          </a:p>
        </p:txBody>
      </p:sp>
      <p:sp>
        <p:nvSpPr>
          <p:cNvPr id="5135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9921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endParaRPr lang="ru-RU"/>
          </a:p>
        </p:txBody>
      </p:sp>
      <p:sp>
        <p:nvSpPr>
          <p:cNvPr id="5136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kumimoji="0" sz="1400"/>
            </a:lvl1pPr>
          </a:lstStyle>
          <a:p>
            <a:fld id="{31A62B94-972D-4BD9-A173-677992E26E77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Ú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&#1040;&#1076;&#1084;&#1080;&#1085;&#1080;&#1089;&#1090;&#1088;&#1072;&#1090;&#1086;&#1088;\&#1056;&#1072;&#1073;&#1086;&#1095;&#1080;&#1081;%20&#1089;&#1090;&#1086;&#1083;\ItalFash.mpg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одзаголовок 2"/>
          <p:cNvSpPr>
            <a:spLocks noGrp="1"/>
          </p:cNvSpPr>
          <p:nvPr>
            <p:ph type="subTitle"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uk-UA" dirty="0" smtClean="0"/>
              <a:t>Автор: Кодола Валентина Іванівна. </a:t>
            </a:r>
            <a:r>
              <a:rPr lang="uk-UA" dirty="0" err="1" smtClean="0"/>
              <a:t>Шендерівський</a:t>
            </a:r>
            <a:r>
              <a:rPr lang="uk-UA" dirty="0" smtClean="0"/>
              <a:t> НВК Корсунь-Шевченківського р-ну Черкаської обл.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80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0"/>
            <a:ext cx="8640763" cy="6524625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989138"/>
            <a:ext cx="9144000" cy="1447800"/>
          </a:xfrm>
        </p:spPr>
        <p:txBody>
          <a:bodyPr/>
          <a:lstStyle/>
          <a:p>
            <a:r>
              <a:rPr lang="uk-UA" altLang="ja-JP" sz="5400" b="1" i="1"/>
              <a:t>Наслідки Першої світової війни. Загострення соціально-економічної кризи в перші післявоєнні роки Б. Муссоліні. Встановлення фашистської диктатури.</a:t>
            </a:r>
            <a:endParaRPr lang="ru-RU" sz="5400" b="1" i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43200" y="4005263"/>
            <a:ext cx="6400800" cy="2663825"/>
          </a:xfrm>
        </p:spPr>
        <p:txBody>
          <a:bodyPr/>
          <a:lstStyle/>
          <a:p>
            <a:r>
              <a:rPr lang="uk-UA" altLang="ja-JP" b="1" u="sng"/>
              <a:t>"Держава є не лише сьогодення, а й минуле, а головне, вона є майбутнє».</a:t>
            </a:r>
            <a:r>
              <a:rPr lang="ru-RU" altLang="ja-JP"/>
              <a:t> </a:t>
            </a:r>
            <a:r>
              <a:rPr lang="uk-UA" altLang="ja-JP" b="1" u="sng"/>
              <a:t>".</a:t>
            </a:r>
            <a:r>
              <a:rPr lang="uk-UA" altLang="ja-JP" u="sng"/>
              <a:t> </a:t>
            </a:r>
          </a:p>
          <a:p>
            <a:r>
              <a:rPr lang="uk-UA" altLang="ja-JP" u="sng"/>
              <a:t>Беніто Муссоліні.</a:t>
            </a:r>
            <a:r>
              <a:rPr lang="uk-UA" altLang="ja-JP"/>
              <a:t> </a:t>
            </a:r>
            <a:endParaRPr lang="ru-RU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2060575"/>
            <a:ext cx="6408738" cy="2016125"/>
          </a:xfrm>
          <a:noFill/>
          <a:ln/>
        </p:spPr>
        <p:txBody>
          <a:bodyPr/>
          <a:lstStyle/>
          <a:p>
            <a:r>
              <a:rPr lang="uk-UA" sz="5400" b="1"/>
              <a:t>Беніто Мусоліні</a:t>
            </a:r>
            <a:endParaRPr lang="ru-RU" sz="5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55875" y="188913"/>
            <a:ext cx="6588125" cy="64801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1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16013" y="0"/>
            <a:ext cx="7772400" cy="65976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6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79613" y="260350"/>
            <a:ext cx="6840537" cy="659765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6" name="Picture 4" descr="image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60350"/>
            <a:ext cx="8785225" cy="6338888"/>
          </a:xfrm>
          <a:prstGeom prst="rect">
            <a:avLst/>
          </a:prstGeom>
          <a:noFill/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6372225" y="6237288"/>
            <a:ext cx="2425700" cy="3667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uk-UA">
                <a:solidFill>
                  <a:schemeClr val="tx2"/>
                </a:solidFill>
              </a:rPr>
              <a:t>Похід на Рим</a:t>
            </a:r>
            <a:endParaRPr kumimoji="0" lang="ru-RU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8" name="Picture 4" descr="Король Италии Виктор-Эммануил III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708400" y="476250"/>
            <a:ext cx="4967288" cy="6121400"/>
          </a:xfrm>
          <a:noFill/>
          <a:ln/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611188" y="4989513"/>
            <a:ext cx="2332037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kumimoji="0" lang="uk-UA" altLang="ja-JP" sz="2400" b="1"/>
              <a:t>Король Италии </a:t>
            </a:r>
            <a:endParaRPr kumimoji="0" lang="en-US" altLang="ja-JP" sz="2400" b="1">
              <a:ea typeface="ＭＳ Ｐゴシック" charset="-128"/>
            </a:endParaRPr>
          </a:p>
          <a:p>
            <a:pPr algn="ctr"/>
            <a:r>
              <a:rPr kumimoji="0" lang="uk-UA" altLang="ja-JP" sz="2400" b="1"/>
              <a:t>Виктор-Эммануил III</a:t>
            </a:r>
            <a:r>
              <a:rPr kumimoji="0" lang="uk-UA" altLang="ja-JP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250825" y="260350"/>
            <a:ext cx="6408738" cy="10080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uk-UA" sz="2800" b="1"/>
              <a:t>ДУЧЕ</a:t>
            </a:r>
            <a:endParaRPr lang="ru-RU" sz="2800" b="1"/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7308850" y="333375"/>
            <a:ext cx="1655763" cy="863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uk-UA" sz="2400" b="1"/>
              <a:t>КОРОЛЬ</a:t>
            </a:r>
            <a:endParaRPr lang="ru-RU" sz="2400" b="1"/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 flipH="1">
            <a:off x="6732588" y="836613"/>
            <a:ext cx="576262" cy="0"/>
          </a:xfrm>
          <a:prstGeom prst="line">
            <a:avLst/>
          </a:prstGeom>
          <a:noFill/>
          <a:ln w="539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79388" y="1773238"/>
            <a:ext cx="1728787" cy="10795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uk-UA" sz="2400" b="1"/>
              <a:t>Велика </a:t>
            </a:r>
          </a:p>
          <a:p>
            <a:pPr algn="ctr"/>
            <a:r>
              <a:rPr lang="uk-UA" sz="2400" b="1"/>
              <a:t>фашистська</a:t>
            </a:r>
          </a:p>
          <a:p>
            <a:pPr algn="ctr"/>
            <a:r>
              <a:rPr lang="uk-UA" sz="2400" b="1"/>
              <a:t>рада</a:t>
            </a:r>
            <a:endParaRPr lang="ru-RU" sz="2400" b="1"/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2195513" y="1700213"/>
            <a:ext cx="1368425" cy="11509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uk-UA" sz="2400" b="1"/>
              <a:t>Партія</a:t>
            </a:r>
            <a:endParaRPr lang="ru-RU" sz="2400" b="1"/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3851275" y="1700213"/>
            <a:ext cx="1512888" cy="11509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uk-UA" sz="2400" b="1"/>
              <a:t>Репресивні</a:t>
            </a:r>
          </a:p>
          <a:p>
            <a:pPr algn="ctr"/>
            <a:r>
              <a:rPr lang="uk-UA" sz="2400" b="1"/>
              <a:t>органи</a:t>
            </a:r>
            <a:endParaRPr lang="ru-RU" sz="2400" b="1"/>
          </a:p>
        </p:txBody>
      </p:sp>
      <p:sp>
        <p:nvSpPr>
          <p:cNvPr id="20491" name="Rectangle 11"/>
          <p:cNvSpPr>
            <a:spLocks noChangeArrowheads="1"/>
          </p:cNvSpPr>
          <p:nvPr/>
        </p:nvSpPr>
        <p:spPr bwMode="auto">
          <a:xfrm>
            <a:off x="5580063" y="1700213"/>
            <a:ext cx="1296987" cy="11525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uk-UA" sz="2400" b="1"/>
              <a:t>Армія</a:t>
            </a:r>
            <a:endParaRPr lang="ru-RU" sz="2400" b="1"/>
          </a:p>
        </p:txBody>
      </p:sp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7235825" y="1700213"/>
            <a:ext cx="1512888" cy="11509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uk-UA" sz="2400" b="1"/>
              <a:t>Префекти</a:t>
            </a:r>
            <a:endParaRPr lang="ru-RU" sz="2400" b="1"/>
          </a:p>
        </p:txBody>
      </p:sp>
      <p:sp>
        <p:nvSpPr>
          <p:cNvPr id="20493" name="Rectangle 13"/>
          <p:cNvSpPr>
            <a:spLocks noChangeArrowheads="1"/>
          </p:cNvSpPr>
          <p:nvPr/>
        </p:nvSpPr>
        <p:spPr bwMode="auto">
          <a:xfrm>
            <a:off x="323850" y="3716338"/>
            <a:ext cx="3600450" cy="7921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uk-UA" sz="2000" b="1"/>
              <a:t>ПАЛАТА КОРПОРАЦІЙ</a:t>
            </a:r>
            <a:endParaRPr lang="ru-RU" sz="2000" b="1"/>
          </a:p>
        </p:txBody>
      </p:sp>
      <p:sp>
        <p:nvSpPr>
          <p:cNvPr id="20494" name="Rectangle 14"/>
          <p:cNvSpPr>
            <a:spLocks noChangeArrowheads="1"/>
          </p:cNvSpPr>
          <p:nvPr/>
        </p:nvSpPr>
        <p:spPr bwMode="auto">
          <a:xfrm>
            <a:off x="4356100" y="3716338"/>
            <a:ext cx="4537075" cy="7921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uk-UA" sz="2000" b="1"/>
              <a:t>ІНСТИТУТ ПРОМИСЛОВОЇ</a:t>
            </a:r>
          </a:p>
          <a:p>
            <a:pPr algn="ctr"/>
            <a:r>
              <a:rPr lang="uk-UA" sz="2000" b="1"/>
              <a:t> РЕКОНСТРУКЦІЇ</a:t>
            </a:r>
            <a:endParaRPr lang="ru-RU" sz="2000" b="1"/>
          </a:p>
        </p:txBody>
      </p:sp>
      <p:sp>
        <p:nvSpPr>
          <p:cNvPr id="20495" name="Rectangle 15"/>
          <p:cNvSpPr>
            <a:spLocks noChangeArrowheads="1"/>
          </p:cNvSpPr>
          <p:nvPr/>
        </p:nvSpPr>
        <p:spPr bwMode="auto">
          <a:xfrm>
            <a:off x="1908175" y="5300663"/>
            <a:ext cx="4176713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uk-UA" sz="2000" b="1"/>
              <a:t>КОРПОРАЦІЇ (УСЬОГО 22)</a:t>
            </a:r>
            <a:endParaRPr lang="ru-RU" sz="2000" b="1"/>
          </a:p>
        </p:txBody>
      </p:sp>
      <p:sp>
        <p:nvSpPr>
          <p:cNvPr id="20496" name="Line 16"/>
          <p:cNvSpPr>
            <a:spLocks noChangeShapeType="1"/>
          </p:cNvSpPr>
          <p:nvPr/>
        </p:nvSpPr>
        <p:spPr bwMode="auto">
          <a:xfrm>
            <a:off x="1042988" y="1341438"/>
            <a:ext cx="0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497" name="Line 17"/>
          <p:cNvSpPr>
            <a:spLocks noChangeShapeType="1"/>
          </p:cNvSpPr>
          <p:nvPr/>
        </p:nvSpPr>
        <p:spPr bwMode="auto">
          <a:xfrm>
            <a:off x="2843213" y="1268413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498" name="Line 18"/>
          <p:cNvSpPr>
            <a:spLocks noChangeShapeType="1"/>
          </p:cNvSpPr>
          <p:nvPr/>
        </p:nvSpPr>
        <p:spPr bwMode="auto">
          <a:xfrm>
            <a:off x="4500563" y="1268413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499" name="Line 19"/>
          <p:cNvSpPr>
            <a:spLocks noChangeShapeType="1"/>
          </p:cNvSpPr>
          <p:nvPr/>
        </p:nvSpPr>
        <p:spPr bwMode="auto">
          <a:xfrm>
            <a:off x="6156325" y="1268413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500" name="Line 20"/>
          <p:cNvSpPr>
            <a:spLocks noChangeShapeType="1"/>
          </p:cNvSpPr>
          <p:nvPr/>
        </p:nvSpPr>
        <p:spPr bwMode="auto">
          <a:xfrm>
            <a:off x="6372225" y="1341438"/>
            <a:ext cx="1584325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501" name="Line 21"/>
          <p:cNvSpPr>
            <a:spLocks noChangeShapeType="1"/>
          </p:cNvSpPr>
          <p:nvPr/>
        </p:nvSpPr>
        <p:spPr bwMode="auto">
          <a:xfrm>
            <a:off x="1116013" y="2852738"/>
            <a:ext cx="0" cy="936625"/>
          </a:xfrm>
          <a:prstGeom prst="line">
            <a:avLst/>
          </a:prstGeom>
          <a:noFill/>
          <a:ln w="603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502" name="Line 22"/>
          <p:cNvSpPr>
            <a:spLocks noChangeShapeType="1"/>
          </p:cNvSpPr>
          <p:nvPr/>
        </p:nvSpPr>
        <p:spPr bwMode="auto">
          <a:xfrm>
            <a:off x="1116013" y="2852738"/>
            <a:ext cx="4895850" cy="7921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503" name="Line 23"/>
          <p:cNvSpPr>
            <a:spLocks noChangeShapeType="1"/>
          </p:cNvSpPr>
          <p:nvPr/>
        </p:nvSpPr>
        <p:spPr bwMode="auto">
          <a:xfrm>
            <a:off x="2700338" y="4508500"/>
            <a:ext cx="0" cy="720725"/>
          </a:xfrm>
          <a:prstGeom prst="line">
            <a:avLst/>
          </a:prstGeom>
          <a:noFill/>
          <a:ln w="698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0504" name="Line 24"/>
          <p:cNvSpPr>
            <a:spLocks noChangeShapeType="1"/>
          </p:cNvSpPr>
          <p:nvPr/>
        </p:nvSpPr>
        <p:spPr bwMode="auto">
          <a:xfrm>
            <a:off x="5724525" y="4508500"/>
            <a:ext cx="0" cy="792163"/>
          </a:xfrm>
          <a:prstGeom prst="line">
            <a:avLst/>
          </a:prstGeom>
          <a:noFill/>
          <a:ln w="666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nimBg="1"/>
      <p:bldP spid="20485" grpId="0" animBg="1"/>
      <p:bldP spid="20487" grpId="0" animBg="1"/>
      <p:bldP spid="20488" grpId="0" animBg="1"/>
      <p:bldP spid="20489" grpId="0" animBg="1"/>
      <p:bldP spid="20491" grpId="0" animBg="1"/>
      <p:bldP spid="20492" grpId="0" animBg="1"/>
      <p:bldP spid="20493" grpId="0" animBg="1"/>
      <p:bldP spid="20494" grpId="0" animBg="1"/>
      <p:bldP spid="2049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188913"/>
            <a:ext cx="597693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323850" y="6213475"/>
            <a:ext cx="3802063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0" lang="uk-UA" sz="2000" b="1">
                <a:solidFill>
                  <a:schemeClr val="tx2"/>
                </a:solidFill>
              </a:rPr>
              <a:t>Створення фашистської міліції</a:t>
            </a:r>
            <a:endParaRPr kumimoji="0" lang="ru-RU" sz="2000" b="1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125538"/>
            <a:ext cx="8351837" cy="489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572000" y="6308725"/>
            <a:ext cx="3292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0" lang="uk-UA">
                <a:solidFill>
                  <a:schemeClr val="tx2"/>
                </a:solidFill>
              </a:rPr>
              <a:t>Підписання Латеранської угоди</a:t>
            </a:r>
            <a:endParaRPr kumimoji="0" lang="ru-RU">
              <a:solidFill>
                <a:schemeClr val="tx2"/>
              </a:solidFill>
            </a:endParaRP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ru-RU"/>
          </a:p>
        </p:txBody>
      </p:sp>
      <p:pic>
        <p:nvPicPr>
          <p:cNvPr id="19459" name="Picture 3" descr="14-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60350"/>
            <a:ext cx="8713787" cy="64087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76250"/>
            <a:ext cx="8713788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188913"/>
            <a:ext cx="583247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260350"/>
            <a:ext cx="5113338" cy="640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8" name="ItalFash.mpg">
            <a:hlinkClick r:id="" action="ppaction://media"/>
          </p:cNvPr>
          <p:cNvPicPr>
            <a:picLocks noGrp="1" noRot="1" noChangeAspect="1" noChangeArrowheads="1"/>
          </p:cNvPicPr>
          <p:nvPr>
            <p:ph idx="1"/>
            <a:videoFile r:link="rId1"/>
          </p:nvPr>
        </p:nvPicPr>
        <p:blipFill>
          <a:blip r:embed="rId3"/>
          <a:srcRect/>
          <a:stretch>
            <a:fillRect/>
          </a:stretch>
        </p:blipFill>
        <p:spPr>
          <a:xfrm>
            <a:off x="323850" y="260350"/>
            <a:ext cx="8532813" cy="6399213"/>
          </a:xfrm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76" fill="hold"/>
                                        <p:tgtEl>
                                          <p:spTgt spid="215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150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5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15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08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71600" y="260350"/>
            <a:ext cx="7772400" cy="5614988"/>
          </a:xfrm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4787900" y="6021388"/>
            <a:ext cx="3905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0" lang="ru-RU" b="1"/>
              <a:t>Мусоліні</a:t>
            </a:r>
            <a:r>
              <a:rPr kumimoji="0" lang="ru-RU"/>
              <a:t> разом із Гітлером у Венеції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9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42988" y="404813"/>
            <a:ext cx="7772400" cy="5761037"/>
          </a:xfrm>
        </p:spPr>
      </p:pic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3419475" y="6308725"/>
            <a:ext cx="509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0" lang="ru-RU" b="1"/>
              <a:t>Мусоліні</a:t>
            </a:r>
            <a:r>
              <a:rPr kumimoji="0" lang="ru-RU"/>
              <a:t> й Гітлер під час окупації Австрії у 1939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usiness Plan">
  <a:themeElements>
    <a:clrScheme name="Business Plan 1">
      <a:dk1>
        <a:srgbClr val="000000"/>
      </a:dk1>
      <a:lt1>
        <a:srgbClr val="EAEAEA"/>
      </a:lt1>
      <a:dk2>
        <a:srgbClr val="00763B"/>
      </a:dk2>
      <a:lt2>
        <a:srgbClr val="FFFFCC"/>
      </a:lt2>
      <a:accent1>
        <a:srgbClr val="CC6600"/>
      </a:accent1>
      <a:accent2>
        <a:srgbClr val="FF9900"/>
      </a:accent2>
      <a:accent3>
        <a:srgbClr val="AABDAF"/>
      </a:accent3>
      <a:accent4>
        <a:srgbClr val="C8C8C8"/>
      </a:accent4>
      <a:accent5>
        <a:srgbClr val="E2B8AA"/>
      </a:accent5>
      <a:accent6>
        <a:srgbClr val="E78A00"/>
      </a:accent6>
      <a:hlink>
        <a:srgbClr val="CC3300"/>
      </a:hlink>
      <a:folHlink>
        <a:srgbClr val="71BB96"/>
      </a:folHlink>
    </a:clrScheme>
    <a:fontScheme name="Business Pla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usiness Plan 1">
        <a:dk1>
          <a:srgbClr val="000000"/>
        </a:dk1>
        <a:lt1>
          <a:srgbClr val="EAEAEA"/>
        </a:lt1>
        <a:dk2>
          <a:srgbClr val="00763B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AABDAF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71BB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Plan 2">
        <a:dk1>
          <a:srgbClr val="000000"/>
        </a:dk1>
        <a:lt1>
          <a:srgbClr val="FFFFFF"/>
        </a:lt1>
        <a:dk2>
          <a:srgbClr val="006633"/>
        </a:dk2>
        <a:lt2>
          <a:srgbClr val="FFFFFF"/>
        </a:lt2>
        <a:accent1>
          <a:srgbClr val="009999"/>
        </a:accent1>
        <a:accent2>
          <a:srgbClr val="8263A2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71BB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Plan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Plan 4">
        <a:dk1>
          <a:srgbClr val="271A0D"/>
        </a:dk1>
        <a:lt1>
          <a:srgbClr val="EAEAEA"/>
        </a:lt1>
        <a:dk2>
          <a:srgbClr val="996633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CAB8AD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CA956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Plan 5">
        <a:dk1>
          <a:srgbClr val="001428"/>
        </a:dk1>
        <a:lt1>
          <a:srgbClr val="DDDDDD"/>
        </a:lt1>
        <a:dk2>
          <a:srgbClr val="336699"/>
        </a:dk2>
        <a:lt2>
          <a:srgbClr val="CCFFCC"/>
        </a:lt2>
        <a:accent1>
          <a:srgbClr val="009999"/>
        </a:accent1>
        <a:accent2>
          <a:srgbClr val="8263A2"/>
        </a:accent2>
        <a:accent3>
          <a:srgbClr val="ADB8CA"/>
        </a:accent3>
        <a:accent4>
          <a:srgbClr val="BDBDBD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699BC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 Plan</Template>
  <TotalTime>255</TotalTime>
  <Words>106</Words>
  <Application>Microsoft Office PowerPoint</Application>
  <PresentationFormat>Экран (4:3)</PresentationFormat>
  <Paragraphs>26</Paragraphs>
  <Slides>19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Business Plan</vt:lpstr>
      <vt:lpstr>Слайд 1</vt:lpstr>
      <vt:lpstr>Слайд 2</vt:lpstr>
      <vt:lpstr>Наслідки Першої світової війни. Загострення соціально-економічної кризи в перші післявоєнні роки Б. Муссоліні. Встановлення фашистської диктатури.</vt:lpstr>
      <vt:lpstr>Беніто Мусоліні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XTreme</dc:creator>
  <cp:lastModifiedBy>111</cp:lastModifiedBy>
  <cp:revision>11</cp:revision>
  <dcterms:created xsi:type="dcterms:W3CDTF">2008-11-27T21:35:27Z</dcterms:created>
  <dcterms:modified xsi:type="dcterms:W3CDTF">2011-03-20T20:44:30Z</dcterms:modified>
</cp:coreProperties>
</file>