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9" r:id="rId3"/>
    <p:sldId id="258" r:id="rId4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7D86B-9304-42E6-A56B-93149275D26D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D45EE-3355-45AB-B091-F8013C42EC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036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967BD57-CA23-4DA8-83E8-698F2A9B3CAC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E39E42-71F7-4E70-88E9-C47DD7BEFA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uk-UA" dirty="0" err="1"/>
              <a:t>Анімований</a:t>
            </a:r>
            <a:r>
              <a:rPr lang="uk-UA" dirty="0"/>
              <a:t>    </a:t>
            </a:r>
            <a:r>
              <a:rPr lang="uk-UA" dirty="0" err="1" smtClean="0"/>
              <a:t>файнворд</a:t>
            </a:r>
            <a:r>
              <a:rPr lang="uk-UA" dirty="0" smtClean="0"/>
              <a:t> «Терміни у 5 класі»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59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2512" y="1281550"/>
            <a:ext cx="618688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5949280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2060848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4615" y="3062317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4005064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4615" y="5085184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729782"/>
              </p:ext>
            </p:extLst>
          </p:nvPr>
        </p:nvGraphicFramePr>
        <p:xfrm>
          <a:off x="2627784" y="1088445"/>
          <a:ext cx="5184000" cy="51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00"/>
                <a:gridCol w="648000"/>
                <a:gridCol w="648000"/>
                <a:gridCol w="648000"/>
                <a:gridCol w="648000"/>
                <a:gridCol w="648000"/>
                <a:gridCol w="648000"/>
                <a:gridCol w="648000"/>
              </a:tblGrid>
              <a:tr h="648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99792" y="1110785"/>
            <a:ext cx="618688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99792" y="1781345"/>
            <a:ext cx="618688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93720" y="2384013"/>
            <a:ext cx="618688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18480" y="2375346"/>
            <a:ext cx="618688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47688" y="2423591"/>
            <a:ext cx="618688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18440" y="3062317"/>
            <a:ext cx="618688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93720" y="3065765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1496" y="3069922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95168" y="3734941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95168" y="4328229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44064" y="4974560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44064" y="5620891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85944" y="5626114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19752" y="5626113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95032" y="1109049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9752" y="1109048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08895" y="1135014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40152" y="1140888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31496" y="1140888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236296" y="1155205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19752" y="1801536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83176" y="1787174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28320" y="1801535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55432" y="2447867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928320" y="3030344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36775" y="3088610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283176" y="3716253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283176" y="4362584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83176" y="5008915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972552" y="5008915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605776" y="5030466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228304" y="5008915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48616" y="1801536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О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633936" y="2353235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О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651191" y="4268430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О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196799" y="3704163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О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206319" y="1809176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236296" y="2455507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584424" y="2389369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548616" y="3035700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89184" y="3742873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567335" y="4299207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902816" y="4351357"/>
            <a:ext cx="57606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884959" y="5584030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О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648040" y="4940960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О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699792" y="3647703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О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356736" y="1086587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О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898056" y="3712096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К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614992" y="3643471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Ш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651191" y="4947360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Ш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307040" y="1725619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Ш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181840" y="3009455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>
                <a:solidFill>
                  <a:schemeClr val="bg1"/>
                </a:solidFill>
              </a:rPr>
              <a:t>А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243279" y="5595337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>
                <a:solidFill>
                  <a:schemeClr val="bg1"/>
                </a:solidFill>
              </a:rPr>
              <a:t>А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684200" y="4261620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>
                <a:solidFill>
                  <a:schemeClr val="bg1"/>
                </a:solidFill>
              </a:rPr>
              <a:t>А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964240" y="4322580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>
                <a:solidFill>
                  <a:schemeClr val="bg1"/>
                </a:solidFill>
              </a:rPr>
              <a:t>А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236296" y="5626114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>
                <a:solidFill>
                  <a:schemeClr val="bg1"/>
                </a:solidFill>
              </a:rPr>
              <a:t>А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995032" y="4913005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В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254439" y="2373594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В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206319" y="4381272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В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964240" y="1747621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В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84424" y="5619117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К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699792" y="5590113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К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977208" y="3651121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К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633936" y="3057832"/>
            <a:ext cx="585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К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4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859B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99694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6128"/>
                                      </p:to>
                                    </p:animClr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859B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859B"/>
                                      </p:to>
                                    </p:animClr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859B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859B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859B"/>
                                      </p:to>
                                    </p:animClr>
                                    <p:set>
                                      <p:cBhvr>
                                        <p:cTn id="17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859B"/>
                                      </p:to>
                                    </p:animClr>
                                    <p:set>
                                      <p:cBhvr>
                                        <p:cTn id="18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20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2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21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23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24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25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25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26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99694"/>
                                      </p:to>
                                    </p:animClr>
                                    <p:set>
                                      <p:cBhvr>
                                        <p:cTn id="27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99694"/>
                                      </p:to>
                                    </p:animClr>
                                    <p:set>
                                      <p:cBhvr>
                                        <p:cTn id="28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99694"/>
                                      </p:to>
                                    </p:animClr>
                                    <p:set>
                                      <p:cBhvr>
                                        <p:cTn id="28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99694"/>
                                      </p:to>
                                    </p:animClr>
                                    <p:set>
                                      <p:cBhvr>
                                        <p:cTn id="29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>
                      <p:stCondLst>
                        <p:cond delay="0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99694"/>
                                      </p:to>
                                    </p:animClr>
                                    <p:set>
                                      <p:cBhvr>
                                        <p:cTn id="30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303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4" fill="hold">
                      <p:stCondLst>
                        <p:cond delay="0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99694"/>
                                      </p:to>
                                    </p:animClr>
                                    <p:set>
                                      <p:cBhvr>
                                        <p:cTn id="30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99694"/>
                                      </p:to>
                                    </p:animClr>
                                    <p:set>
                                      <p:cBhvr>
                                        <p:cTn id="31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230ff852d39d82376c92dbb282e2a79c27672c4"/>
  <p:tag name="ISPRING_RESOURCE_PATHS_HASH_PRESENTER" val="6851ca145288f433b22d28c08e93f8cb6d76b3d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Words>78</Words>
  <Application>Microsoft Office PowerPoint</Application>
  <PresentationFormat>Экран (4:3)</PresentationFormat>
  <Paragraphs>71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Тема Office</vt:lpstr>
      <vt:lpstr>Воздушный поток</vt:lpstr>
      <vt:lpstr>Анімований    файнворд «Терміни у 5 класі»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setka</dc:title>
  <dc:creator>Аствацатуров</dc:creator>
  <cp:lastModifiedBy>Валентина Іванівна</cp:lastModifiedBy>
  <cp:revision>39</cp:revision>
  <dcterms:created xsi:type="dcterms:W3CDTF">2013-04-19T01:31:02Z</dcterms:created>
  <dcterms:modified xsi:type="dcterms:W3CDTF">2014-05-06T10:01:10Z</dcterms:modified>
</cp:coreProperties>
</file>