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02AE4B-E378-42C8-909E-AC5ED1956D09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4643EB-C322-43A8-A37F-48E244CB388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229600" cy="1152128"/>
          </a:xfrm>
        </p:spPr>
        <p:txBody>
          <a:bodyPr>
            <a:normAutofit/>
          </a:bodyPr>
          <a:lstStyle/>
          <a:p>
            <a:r>
              <a:rPr lang="uk-UA" dirty="0" smtClean="0"/>
              <a:t>Впізнай </a:t>
            </a:r>
            <a:r>
              <a:rPr lang="uk-UA" dirty="0" smtClean="0"/>
              <a:t>гетьмана»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12976"/>
            <a:ext cx="238125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00" y="1960062"/>
            <a:ext cx="238125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23812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8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83568" y="2996952"/>
            <a:ext cx="3096344" cy="1008112"/>
          </a:xfrm>
          <a:prstGeom prst="roundRect">
            <a:avLst/>
          </a:prstGeom>
          <a:solidFill>
            <a:srgbClr val="C00000"/>
          </a:solidFill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Богдан </a:t>
            </a:r>
            <a:r>
              <a:rPr lang="ru-RU" sz="2800" b="1" dirty="0" err="1"/>
              <a:t>Хмельницький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4176" y="2999224"/>
            <a:ext cx="3108136" cy="1008112"/>
          </a:xfrm>
          <a:prstGeom prst="roundRect">
            <a:avLst/>
          </a:prstGeom>
          <a:solidFill>
            <a:srgbClr val="C00000"/>
          </a:solidFill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Іван Самойлович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95488" y="-171400"/>
            <a:ext cx="835305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Український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військовий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політичний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державний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діяч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Гетьман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Війська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Запорозького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очільник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Гетьманату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(1648–1657)»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>
            <a:hlinkClick r:id="" action="ppaction://hlinkshowjump?jump=nextslide"/>
          </p:cNvPr>
          <p:cNvSpPr/>
          <p:nvPr/>
        </p:nvSpPr>
        <p:spPr>
          <a:xfrm>
            <a:off x="3779912" y="6453336"/>
            <a:ext cx="1800200" cy="404664"/>
          </a:xfrm>
          <a:prstGeom prst="rect">
            <a:avLst/>
          </a:prstGeom>
          <a:solidFill>
            <a:schemeClr val="bg1">
              <a:lumMod val="50000"/>
            </a:schemeClr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ПРОДОВЖИТЬ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93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99219 0.00023 " pathEditMode="relative" rAng="0" ptsTypes="AA">
                                      <p:cBhvr>
                                        <p:cTn id="6" dur="1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99219 0.00023 " pathEditMode="relative" rAng="0" ptsTypes="AA">
                                      <p:cBhvr>
                                        <p:cTn id="8" dur="1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49804" y="4077072"/>
            <a:ext cx="3189174" cy="1008112"/>
          </a:xfrm>
          <a:prstGeom prst="roundRect">
            <a:avLst/>
          </a:prstGeom>
          <a:solidFill>
            <a:srgbClr val="C00000"/>
          </a:solidFill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Павло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Полуботок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71325" y="4077072"/>
            <a:ext cx="3146131" cy="1008112"/>
          </a:xfrm>
          <a:prstGeom prst="roundRect">
            <a:avLst/>
          </a:prstGeom>
          <a:solidFill>
            <a:srgbClr val="C00000"/>
          </a:solidFill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Петро Дорошенко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9462" y="323939"/>
            <a:ext cx="8921096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Український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військовий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політичний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діяч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Полковник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чернігівський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наказний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гетьман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Війська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Запорозького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Лівобережної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(1722-1724).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час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Північної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війни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виступив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боці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Петра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Заарештований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підписання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Коломацьких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чолобитних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>
            <a:hlinkClick r:id="" action="ppaction://hlinkshowjump?jump=nextslide"/>
          </p:cNvPr>
          <p:cNvSpPr/>
          <p:nvPr/>
        </p:nvSpPr>
        <p:spPr>
          <a:xfrm>
            <a:off x="3779912" y="6453336"/>
            <a:ext cx="1800200" cy="404664"/>
          </a:xfrm>
          <a:prstGeom prst="rect">
            <a:avLst/>
          </a:prstGeom>
          <a:solidFill>
            <a:schemeClr val="bg1">
              <a:lumMod val="50000"/>
            </a:schemeClr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ПРОДОВЖИТЬ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57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024 L 0.99375 0.00047 " pathEditMode="relative" rAng="0" ptsTypes="AA">
                                      <p:cBhvr>
                                        <p:cTn id="6" dur="1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99219 0.00023 " pathEditMode="relative" rAng="0" ptsTypes="AA">
                                      <p:cBhvr>
                                        <p:cTn id="8" dur="1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48895" y="2780928"/>
            <a:ext cx="3384376" cy="1008112"/>
          </a:xfrm>
          <a:prstGeom prst="roundRect">
            <a:avLst/>
          </a:prstGeom>
          <a:solidFill>
            <a:srgbClr val="C00000"/>
          </a:solidFill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Петро Дорошенко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8609" y="2780928"/>
            <a:ext cx="3391560" cy="1008112"/>
          </a:xfrm>
          <a:prstGeom prst="roundRect">
            <a:avLst/>
          </a:prstGeom>
          <a:solidFill>
            <a:srgbClr val="C00000"/>
          </a:solidFill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Юрій Хмельницький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83869" y="-171400"/>
            <a:ext cx="9311780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Визначний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український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військовий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політичний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і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державний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діяч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Гетьман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Війська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Запорозького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Правобережної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(1665–1676),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очільник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Гетьманщини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(1668–1670).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".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>
            <a:hlinkClick r:id="" action="ppaction://hlinkshowjump?jump=nextslide"/>
          </p:cNvPr>
          <p:cNvSpPr/>
          <p:nvPr/>
        </p:nvSpPr>
        <p:spPr>
          <a:xfrm>
            <a:off x="3779912" y="6453336"/>
            <a:ext cx="1800200" cy="404664"/>
          </a:xfrm>
          <a:prstGeom prst="rect">
            <a:avLst/>
          </a:prstGeom>
          <a:solidFill>
            <a:schemeClr val="bg1">
              <a:lumMod val="50000"/>
            </a:schemeClr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ПРОДОВЖИТЬ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24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99219 0.00023 " pathEditMode="relative" rAng="0" ptsTypes="AA">
                                      <p:cBhvr>
                                        <p:cTn id="6" dur="1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99219 0.00023 " pathEditMode="relative" rAng="0" ptsTypes="AA">
                                      <p:cBhvr>
                                        <p:cTn id="8" dur="1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95507" y="3068960"/>
            <a:ext cx="3353209" cy="1008112"/>
          </a:xfrm>
          <a:prstGeom prst="roundRect">
            <a:avLst/>
          </a:prstGeom>
          <a:solidFill>
            <a:srgbClr val="C00000"/>
          </a:solidFill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Іван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Виговський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3068960"/>
            <a:ext cx="3384376" cy="1008112"/>
          </a:xfrm>
          <a:prstGeom prst="roundRect">
            <a:avLst/>
          </a:prstGeom>
          <a:solidFill>
            <a:srgbClr val="C00000"/>
          </a:solidFill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Богдан </a:t>
            </a:r>
            <a:r>
              <a:rPr lang="ru-RU" sz="2800" b="1" dirty="0" err="1" smtClean="0"/>
              <a:t>Хмельникий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9416" y="-171400"/>
            <a:ext cx="8285217" cy="29238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Український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військовий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політичний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державний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діяч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Гетьман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Війська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Запорозького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голова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козацької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держави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Наддніпрянській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Україні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(1657-1659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>
            <a:hlinkClick r:id="" action="ppaction://hlinkshowjump?jump=nextslide"/>
          </p:cNvPr>
          <p:cNvSpPr/>
          <p:nvPr/>
        </p:nvSpPr>
        <p:spPr>
          <a:xfrm>
            <a:off x="3779912" y="6453336"/>
            <a:ext cx="1800200" cy="404664"/>
          </a:xfrm>
          <a:prstGeom prst="rect">
            <a:avLst/>
          </a:prstGeom>
          <a:solidFill>
            <a:schemeClr val="bg1">
              <a:lumMod val="50000"/>
            </a:schemeClr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ПРОДОВЖИТЬ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24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99219 0.00023 " pathEditMode="relative" rAng="0" ptsTypes="AA">
                                      <p:cBhvr>
                                        <p:cTn id="6" dur="1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99219 0.00023 " pathEditMode="relative" rAng="0" ptsTypes="AA">
                                      <p:cBhvr>
                                        <p:cTn id="8" dur="1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10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8973638e5aa64d2c466ce9da195b73c5b2ed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122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Впізнай гетьмана»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</dc:creator>
  <cp:lastModifiedBy>Валентина Іванівна</cp:lastModifiedBy>
  <cp:revision>11</cp:revision>
  <dcterms:created xsi:type="dcterms:W3CDTF">2014-02-04T08:18:54Z</dcterms:created>
  <dcterms:modified xsi:type="dcterms:W3CDTF">2015-01-21T17:23:03Z</dcterms:modified>
</cp:coreProperties>
</file>