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7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AE4B-E378-42C8-909E-AC5ED1956D09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643EB-C322-43A8-A37F-48E244CB388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AE4B-E378-42C8-909E-AC5ED1956D09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643EB-C322-43A8-A37F-48E244CB38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AE4B-E378-42C8-909E-AC5ED1956D09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643EB-C322-43A8-A37F-48E244CB38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AE4B-E378-42C8-909E-AC5ED1956D09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643EB-C322-43A8-A37F-48E244CB38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AE4B-E378-42C8-909E-AC5ED1956D09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C4643EB-C322-43A8-A37F-48E244CB388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AE4B-E378-42C8-909E-AC5ED1956D09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643EB-C322-43A8-A37F-48E244CB38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AE4B-E378-42C8-909E-AC5ED1956D09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643EB-C322-43A8-A37F-48E244CB38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AE4B-E378-42C8-909E-AC5ED1956D09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643EB-C322-43A8-A37F-48E244CB38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AE4B-E378-42C8-909E-AC5ED1956D09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643EB-C322-43A8-A37F-48E244CB38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AE4B-E378-42C8-909E-AC5ED1956D09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643EB-C322-43A8-A37F-48E244CB38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AE4B-E378-42C8-909E-AC5ED1956D09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643EB-C322-43A8-A37F-48E244CB38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102AE4B-E378-42C8-909E-AC5ED1956D09}" type="datetimeFigureOut">
              <a:rPr lang="ru-RU" smtClean="0"/>
              <a:t>21.01.2015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C4643EB-C322-43A8-A37F-48E244CB3883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2"/>
            <a:ext cx="8229600" cy="1152128"/>
          </a:xfrm>
        </p:spPr>
        <p:txBody>
          <a:bodyPr>
            <a:normAutofit/>
          </a:bodyPr>
          <a:lstStyle/>
          <a:p>
            <a:r>
              <a:rPr lang="uk-UA" dirty="0" smtClean="0"/>
              <a:t>Впізнай </a:t>
            </a:r>
            <a:r>
              <a:rPr lang="uk-UA" dirty="0" smtClean="0"/>
              <a:t>гетьмана»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212976"/>
            <a:ext cx="2381250" cy="298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00" y="1960062"/>
            <a:ext cx="2381250" cy="305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492896"/>
            <a:ext cx="238125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086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683568" y="2996952"/>
            <a:ext cx="3096344" cy="1008112"/>
          </a:xfrm>
          <a:prstGeom prst="roundRect">
            <a:avLst/>
          </a:prstGeom>
          <a:solidFill>
            <a:srgbClr val="C00000"/>
          </a:solidFill>
          <a:ln w="476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Богдан </a:t>
            </a:r>
            <a:r>
              <a:rPr lang="ru-RU" sz="2800" b="1" dirty="0" err="1"/>
              <a:t>Хмельницький</a:t>
            </a:r>
            <a:endParaRPr lang="ru-RU" sz="28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04176" y="2999224"/>
            <a:ext cx="3108136" cy="1008112"/>
          </a:xfrm>
          <a:prstGeom prst="roundRect">
            <a:avLst/>
          </a:prstGeom>
          <a:solidFill>
            <a:srgbClr val="C00000"/>
          </a:solidFill>
          <a:ln w="476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/>
              <a:t>Іван Самойлович</a:t>
            </a:r>
            <a:endParaRPr lang="ru-RU" sz="28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95488" y="-171400"/>
            <a:ext cx="8353056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Український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військовий</a:t>
            </a: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endParaRPr lang="ru-RU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політичний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та </a:t>
            </a:r>
            <a:r>
              <a:rPr lang="ru-RU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державний</a:t>
            </a: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діяч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Гетьман</a:t>
            </a: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Війська</a:t>
            </a: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Запорозького</a:t>
            </a: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endParaRPr lang="ru-RU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очільник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Гетьманату</a:t>
            </a: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(1648–1657)»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Прямоугольник 22">
            <a:hlinkClick r:id="" action="ppaction://hlinkshowjump?jump=nextslide"/>
          </p:cNvPr>
          <p:cNvSpPr/>
          <p:nvPr/>
        </p:nvSpPr>
        <p:spPr>
          <a:xfrm>
            <a:off x="3779912" y="6453336"/>
            <a:ext cx="1800200" cy="404664"/>
          </a:xfrm>
          <a:prstGeom prst="rect">
            <a:avLst/>
          </a:prstGeom>
          <a:solidFill>
            <a:schemeClr val="bg1">
              <a:lumMod val="5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ПРОДОВЖИТЬ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8932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44444E-6 L 0.99219 0.00023 " pathEditMode="relative" rAng="0" ptsTypes="AA">
                                      <p:cBhvr>
                                        <p:cTn id="6" dur="1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01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44444E-6 L 0.99219 0.00023 " pathEditMode="relative" rAng="0" ptsTypes="AA">
                                      <p:cBhvr>
                                        <p:cTn id="8" dur="1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849804" y="4077072"/>
            <a:ext cx="3189174" cy="1008112"/>
          </a:xfrm>
          <a:prstGeom prst="roundRect">
            <a:avLst/>
          </a:prstGeom>
          <a:solidFill>
            <a:srgbClr val="C00000"/>
          </a:solidFill>
          <a:ln w="476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/>
              <a:t>Павло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Полуботок</a:t>
            </a:r>
            <a:endParaRPr lang="ru-RU" sz="28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71325" y="4077072"/>
            <a:ext cx="3146131" cy="1008112"/>
          </a:xfrm>
          <a:prstGeom prst="roundRect">
            <a:avLst/>
          </a:prstGeom>
          <a:solidFill>
            <a:srgbClr val="C00000"/>
          </a:solidFill>
          <a:ln w="476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Петро Дорошенко</a:t>
            </a:r>
            <a:endParaRPr lang="ru-RU" sz="28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19462" y="323939"/>
            <a:ext cx="8921096" cy="35394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Український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військовий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та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політичний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діяч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endParaRPr lang="ru-RU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Полковник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чернігівський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</a:p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наказний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гетьман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Війська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Запорозького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Лівобережної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України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(1722-1724). </a:t>
            </a:r>
            <a:endParaRPr lang="ru-RU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Під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час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Північної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війни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виступив</a:t>
            </a:r>
            <a:endParaRPr lang="ru-RU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боці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Петра 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Заарештований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за </a:t>
            </a:r>
            <a:endParaRPr lang="ru-RU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підписання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Коломацьких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чолобитних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Прямоугольник 22">
            <a:hlinkClick r:id="" action="ppaction://hlinkshowjump?jump=nextslide"/>
          </p:cNvPr>
          <p:cNvSpPr/>
          <p:nvPr/>
        </p:nvSpPr>
        <p:spPr>
          <a:xfrm>
            <a:off x="3779912" y="6453336"/>
            <a:ext cx="1800200" cy="404664"/>
          </a:xfrm>
          <a:prstGeom prst="rect">
            <a:avLst/>
          </a:prstGeom>
          <a:solidFill>
            <a:schemeClr val="bg1">
              <a:lumMod val="5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ПРОДОВЖИТЬ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6577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0024 L 0.99375 0.00047 " pathEditMode="relative" rAng="0" ptsTypes="AA">
                                      <p:cBhvr>
                                        <p:cTn id="6" dur="1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01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44444E-6 L 0.99219 0.00023 " pathEditMode="relative" rAng="0" ptsTypes="AA">
                                      <p:cBhvr>
                                        <p:cTn id="8" dur="1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648895" y="2780928"/>
            <a:ext cx="3384376" cy="1008112"/>
          </a:xfrm>
          <a:prstGeom prst="roundRect">
            <a:avLst/>
          </a:prstGeom>
          <a:solidFill>
            <a:srgbClr val="C00000"/>
          </a:solidFill>
          <a:ln w="476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/>
              <a:t>Петро Дорошенко</a:t>
            </a:r>
            <a:endParaRPr lang="ru-RU" sz="28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8609" y="2780928"/>
            <a:ext cx="3391560" cy="1008112"/>
          </a:xfrm>
          <a:prstGeom prst="roundRect">
            <a:avLst/>
          </a:prstGeom>
          <a:solidFill>
            <a:srgbClr val="C00000"/>
          </a:solidFill>
          <a:ln w="476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/>
              <a:t>Юрій Хмельницький</a:t>
            </a:r>
            <a:endParaRPr lang="ru-RU" sz="28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-83869" y="-171400"/>
            <a:ext cx="9311780" cy="267765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Визначний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український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військовий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політичний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і </a:t>
            </a:r>
            <a:endParaRPr lang="ru-RU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державний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діяч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Гетьман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Війська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Запорозького</a:t>
            </a:r>
            <a:endParaRPr lang="ru-RU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Правобережної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України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(1665–1676), </a:t>
            </a:r>
            <a:endParaRPr lang="ru-RU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очільник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Гетьманщини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(1668–1670).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". 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Прямоугольник 22">
            <a:hlinkClick r:id="" action="ppaction://hlinkshowjump?jump=nextslide"/>
          </p:cNvPr>
          <p:cNvSpPr/>
          <p:nvPr/>
        </p:nvSpPr>
        <p:spPr>
          <a:xfrm>
            <a:off x="3779912" y="6453336"/>
            <a:ext cx="1800200" cy="404664"/>
          </a:xfrm>
          <a:prstGeom prst="rect">
            <a:avLst/>
          </a:prstGeom>
          <a:solidFill>
            <a:schemeClr val="bg1">
              <a:lumMod val="5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ПРОДОВЖИТЬ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6245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44444E-6 L 0.99219 0.00023 " pathEditMode="relative" rAng="0" ptsTypes="AA">
                                      <p:cBhvr>
                                        <p:cTn id="6" dur="1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01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44444E-6 L 0.99219 0.00023 " pathEditMode="relative" rAng="0" ptsTypes="AA">
                                      <p:cBhvr>
                                        <p:cTn id="8" dur="1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95507" y="3068960"/>
            <a:ext cx="3353209" cy="1008112"/>
          </a:xfrm>
          <a:prstGeom prst="roundRect">
            <a:avLst/>
          </a:prstGeom>
          <a:solidFill>
            <a:srgbClr val="C00000"/>
          </a:solidFill>
          <a:ln w="476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/>
              <a:t>Іван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Виговський</a:t>
            </a:r>
            <a:endParaRPr lang="ru-RU" sz="28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9552" y="3068960"/>
            <a:ext cx="3384376" cy="1008112"/>
          </a:xfrm>
          <a:prstGeom prst="roundRect">
            <a:avLst/>
          </a:prstGeom>
          <a:solidFill>
            <a:srgbClr val="C00000"/>
          </a:solidFill>
          <a:ln w="476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Богдан </a:t>
            </a:r>
            <a:r>
              <a:rPr lang="ru-RU" sz="2800" b="1" dirty="0" err="1" smtClean="0"/>
              <a:t>Хмельникий</a:t>
            </a:r>
            <a:endParaRPr lang="ru-RU" sz="28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29416" y="-171400"/>
            <a:ext cx="8285217" cy="29238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Український</a:t>
            </a: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військовий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endParaRPr lang="ru-RU" sz="3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3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політичний</a:t>
            </a: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 </a:t>
            </a:r>
            <a:r>
              <a:rPr lang="ru-RU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державний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діяч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endParaRPr lang="ru-RU" sz="3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3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Гетьман</a:t>
            </a: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Війська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Запорозького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endParaRPr lang="ru-RU" sz="3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голова </a:t>
            </a:r>
            <a:r>
              <a:rPr lang="ru-RU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козацької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держави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у </a:t>
            </a:r>
            <a:endParaRPr lang="ru-RU" sz="3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3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Наддніпрянській</a:t>
            </a: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Україні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(1657-1659</a:t>
            </a: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Прямоугольник 22">
            <a:hlinkClick r:id="" action="ppaction://hlinkshowjump?jump=nextslide"/>
          </p:cNvPr>
          <p:cNvSpPr/>
          <p:nvPr/>
        </p:nvSpPr>
        <p:spPr>
          <a:xfrm>
            <a:off x="3779912" y="6453336"/>
            <a:ext cx="1800200" cy="404664"/>
          </a:xfrm>
          <a:prstGeom prst="rect">
            <a:avLst/>
          </a:prstGeom>
          <a:solidFill>
            <a:schemeClr val="bg1">
              <a:lumMod val="5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ПРОДОВЖИТЬ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6245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44444E-6 L 0.99219 0.00023 " pathEditMode="relative" rAng="0" ptsTypes="AA">
                                      <p:cBhvr>
                                        <p:cTn id="6" dur="1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01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44444E-6 L 0.99219 0.00023 " pathEditMode="relative" rAng="0" ptsTypes="AA">
                                      <p:cBhvr>
                                        <p:cTn id="8" dur="1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102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b8973638e5aa64d2c466ce9da195b73c5b2edd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84</TotalTime>
  <Words>122</Words>
  <Application>Microsoft Office PowerPoint</Application>
  <PresentationFormat>Экран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Впізнай гетьмана»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Георгий</dc:creator>
  <cp:lastModifiedBy>Валентина Іванівна</cp:lastModifiedBy>
  <cp:revision>11</cp:revision>
  <dcterms:created xsi:type="dcterms:W3CDTF">2014-02-04T08:18:54Z</dcterms:created>
  <dcterms:modified xsi:type="dcterms:W3CDTF">2015-01-21T17:23:03Z</dcterms:modified>
</cp:coreProperties>
</file>