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5AE9A3-A692-4DBE-8927-78BB5D45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3C6610-205D-4C63-BE68-C0AEDC3DC5EF}" type="datetimeFigureOut">
              <a:rPr lang="ru-RU" smtClean="0"/>
              <a:pPr/>
              <a:t>24.07.2011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Король Англії Генріх </a:t>
            </a:r>
            <a:r>
              <a:rPr lang="en-US" dirty="0" smtClean="0"/>
              <a:t>V</a:t>
            </a:r>
            <a:r>
              <a:rPr lang="uk-UA" smtClean="0"/>
              <a:t>ІІІ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Особа\0f6f492f3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22514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929330"/>
            <a:ext cx="320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Анна Болейн (</a:t>
            </a:r>
            <a:r>
              <a:rPr lang="ru-RU" dirty="0" err="1" smtClean="0"/>
              <a:t>ок</a:t>
            </a:r>
            <a:r>
              <a:rPr lang="ru-RU" dirty="0" smtClean="0"/>
              <a:t>. 1507 - 1536).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Анна Болейн (</a:t>
            </a:r>
            <a:r>
              <a:rPr lang="ru-RU" dirty="0" err="1" smtClean="0"/>
              <a:t>ок</a:t>
            </a:r>
            <a:r>
              <a:rPr lang="ru-RU" dirty="0" smtClean="0"/>
              <a:t>. 1507 - 1536). В течение долгого времени была неприступной возлюбленной Генриха, отказываясь стать его любовницей. После того, как кардинал </a:t>
            </a:r>
            <a:r>
              <a:rPr lang="ru-RU" dirty="0" err="1" smtClean="0"/>
              <a:t>Уолси</a:t>
            </a:r>
            <a:r>
              <a:rPr lang="ru-RU" dirty="0" smtClean="0"/>
              <a:t> не смог решить вопрос развода Генриха с Екатериной Арагонской, Анна наняла богословов, которые доказали, что король владыка и государства, и церкви, и ответственный только перед богом, а не перед Папой в Риме (это стало началом отсоединения английской церкви от Рима и создания англиканской церкви). Стала женой Генриха в январе 1533 года, была коронована 1 июня 1533 года, а в сентябре того же года родила ему дочь Елизавету, вместо ожидаемого королем сына. Последующие беременности заканчивались неудачно. Вскоре Анна потеряла любовь супруга, была обвинена в супружеской измене и обезглавлена в Тауэре в мае 1536 года.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Особа\fb7e8e9f16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42596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6286520"/>
            <a:ext cx="340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Джейн Сеймур (</a:t>
            </a:r>
            <a:r>
              <a:rPr lang="ru-RU" dirty="0" err="1" smtClean="0"/>
              <a:t>ок</a:t>
            </a:r>
            <a:r>
              <a:rPr lang="ru-RU" dirty="0" smtClean="0"/>
              <a:t>. 1508 - 1537).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Джейн Сеймур (</a:t>
            </a:r>
            <a:r>
              <a:rPr lang="ru-RU" dirty="0" err="1" smtClean="0"/>
              <a:t>ок</a:t>
            </a:r>
            <a:r>
              <a:rPr lang="ru-RU" dirty="0" smtClean="0"/>
              <a:t>. 1508 - 1537). Была фрейлиной Анны Болейн. Генрих женился на ней через неделю после казни предыдущей жены. Умерла через год от родовой горячки. Мать единственного выжившего сына Генриха - Эдуарда VI. В честь рождения принца была объявлена амнистия ворам и карманникам, пушки в Тауэре дали две тысячи залпов.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Особа\e6ee22f8b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51418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6000768"/>
            <a:ext cx="294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Анна </a:t>
            </a:r>
            <a:r>
              <a:rPr lang="ru-RU" dirty="0" err="1" smtClean="0"/>
              <a:t>Клевская</a:t>
            </a:r>
            <a:r>
              <a:rPr lang="ru-RU" dirty="0" smtClean="0"/>
              <a:t> (</a:t>
            </a:r>
            <a:r>
              <a:rPr lang="ru-RU" dirty="0" err="1" smtClean="0"/>
              <a:t>Anne</a:t>
            </a:r>
            <a:r>
              <a:rPr lang="ru-RU" dirty="0" smtClean="0"/>
              <a:t> </a:t>
            </a:r>
            <a:r>
              <a:rPr lang="ru-RU" dirty="0" err="1" smtClean="0"/>
              <a:t>Cleves</a:t>
            </a:r>
            <a:r>
              <a:rPr lang="ru-RU" dirty="0" smtClean="0"/>
              <a:t>), (1515—1557).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Анна </a:t>
            </a:r>
            <a:r>
              <a:rPr lang="ru-RU" dirty="0" err="1" smtClean="0"/>
              <a:t>Клевская</a:t>
            </a:r>
            <a:r>
              <a:rPr lang="ru-RU" dirty="0" smtClean="0"/>
              <a:t> (</a:t>
            </a:r>
            <a:r>
              <a:rPr lang="ru-RU" dirty="0" err="1" smtClean="0"/>
              <a:t>Anne</a:t>
            </a:r>
            <a:r>
              <a:rPr lang="ru-RU" dirty="0" smtClean="0"/>
              <a:t> </a:t>
            </a:r>
            <a:r>
              <a:rPr lang="ru-RU" dirty="0" err="1" smtClean="0"/>
              <a:t>Cleves</a:t>
            </a:r>
            <a:r>
              <a:rPr lang="ru-RU" dirty="0" smtClean="0"/>
              <a:t>), (1515—1557). Дочь Иоганна III </a:t>
            </a:r>
            <a:r>
              <a:rPr lang="ru-RU" dirty="0" err="1" smtClean="0"/>
              <a:t>Клевского</a:t>
            </a:r>
            <a:r>
              <a:rPr lang="ru-RU" dirty="0" smtClean="0"/>
              <a:t>, сестра правящего герцога </a:t>
            </a:r>
            <a:r>
              <a:rPr lang="ru-RU" dirty="0" err="1" smtClean="0"/>
              <a:t>Клевского</a:t>
            </a:r>
            <a:r>
              <a:rPr lang="ru-RU" dirty="0" smtClean="0"/>
              <a:t>. Брак с ней был одним из способов скрепить союз Генриха, Франциска I и германских протестантских князей. В качестве обязательного условия заключения брака Генрих пожелал увидеть портрет невесты, для чего в Клеве был направлен </a:t>
            </a:r>
            <a:r>
              <a:rPr lang="ru-RU" dirty="0" err="1" smtClean="0"/>
              <a:t>Ганс</a:t>
            </a:r>
            <a:r>
              <a:rPr lang="ru-RU" dirty="0" smtClean="0"/>
              <a:t> Гольбейн-младший. Портрет Генриху понравился, заочная помолвка состоялась. Но прибывшая в Англию невеста (в отличие от ее портрета) Генриху категорически не понравилась. Хотя брак и был заключен в январе 1540 года, Генрих сразу начал искать способ избавиться от нелюбимой жены. В итоге уже в июне 1540 года брак был аннулирован - поводом стала ранее существовавшая помолвка Анны с герцогом Лотарингским. Кроме того, Генрих заявил, что фактических брачных отношений между ним и Анной не сложилось. Анна осталась в Англии в качестве "сестры короля" и пережила как Генриха, так и всех его других жен. Этот брак был устроен Томасом Кромвелем, за что тот лишился головы.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Особа\70b97aea76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428603"/>
            <a:ext cx="8509061" cy="47863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Екатерина </a:t>
            </a:r>
            <a:r>
              <a:rPr lang="ru-RU" dirty="0" err="1" smtClean="0"/>
              <a:t>Говард</a:t>
            </a:r>
            <a:r>
              <a:rPr lang="ru-RU" dirty="0" smtClean="0"/>
              <a:t> (</a:t>
            </a:r>
            <a:r>
              <a:rPr lang="ru-RU" dirty="0" err="1" smtClean="0"/>
              <a:t>Catherine</a:t>
            </a:r>
            <a:r>
              <a:rPr lang="ru-RU" dirty="0" smtClean="0"/>
              <a:t> </a:t>
            </a:r>
            <a:r>
              <a:rPr lang="ru-RU" dirty="0" err="1" smtClean="0"/>
              <a:t>Howard</a:t>
            </a:r>
            <a:r>
              <a:rPr lang="ru-RU" dirty="0" smtClean="0"/>
              <a:t>), (1521—1542).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Екатерина </a:t>
            </a:r>
            <a:r>
              <a:rPr lang="ru-RU" dirty="0" err="1" smtClean="0"/>
              <a:t>Говард</a:t>
            </a:r>
            <a:r>
              <a:rPr lang="ru-RU" dirty="0" smtClean="0"/>
              <a:t> (</a:t>
            </a:r>
            <a:r>
              <a:rPr lang="ru-RU" dirty="0" err="1" smtClean="0"/>
              <a:t>Catherine</a:t>
            </a:r>
            <a:r>
              <a:rPr lang="ru-RU" dirty="0" smtClean="0"/>
              <a:t> </a:t>
            </a:r>
            <a:r>
              <a:rPr lang="ru-RU" dirty="0" err="1" smtClean="0"/>
              <a:t>Howard</a:t>
            </a:r>
            <a:r>
              <a:rPr lang="ru-RU" dirty="0" smtClean="0"/>
              <a:t>), (1521—1542). Племянница могущественного герцога Норфолка, двоюродная сестра Анны Болейн. Генрих женился на ней в июле 1540 года по страстной любви. Вскоре выяснилось, что Екатерина имела любовника до брака (Френсис </a:t>
            </a:r>
            <a:r>
              <a:rPr lang="ru-RU" dirty="0" err="1" smtClean="0"/>
              <a:t>Дерхем</a:t>
            </a:r>
            <a:r>
              <a:rPr lang="ru-RU" dirty="0" smtClean="0"/>
              <a:t>) и изменяла Генриху с Томасом </a:t>
            </a:r>
            <a:r>
              <a:rPr lang="ru-RU" dirty="0" err="1" smtClean="0"/>
              <a:t>Калпеппером</a:t>
            </a:r>
            <a:r>
              <a:rPr lang="ru-RU" dirty="0" smtClean="0"/>
              <a:t>. Виновные были казнены, после чего 13 февраля 1542 года на эшафот взошла и сама королева.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Особа\9d66e464cf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0"/>
            <a:ext cx="54106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211669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Екатерина </a:t>
            </a:r>
            <a:r>
              <a:rPr lang="ru-RU" dirty="0" err="1" smtClean="0"/>
              <a:t>Парр</a:t>
            </a:r>
            <a:r>
              <a:rPr lang="ru-RU" dirty="0" smtClean="0"/>
              <a:t> (</a:t>
            </a:r>
            <a:r>
              <a:rPr lang="ru-RU" dirty="0" err="1" smtClean="0"/>
              <a:t>Catherine</a:t>
            </a:r>
            <a:r>
              <a:rPr lang="ru-RU" dirty="0" smtClean="0"/>
              <a:t> </a:t>
            </a:r>
            <a:r>
              <a:rPr lang="ru-RU" dirty="0" err="1" smtClean="0"/>
              <a:t>Parr</a:t>
            </a:r>
            <a:r>
              <a:rPr lang="ru-RU" dirty="0" smtClean="0"/>
              <a:t>),(</a:t>
            </a:r>
            <a:r>
              <a:rPr lang="ru-RU" dirty="0" err="1" smtClean="0"/>
              <a:t>ок</a:t>
            </a:r>
            <a:r>
              <a:rPr lang="ru-RU" dirty="0" smtClean="0"/>
              <a:t>. 1512 — 1548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Екатерина </a:t>
            </a:r>
            <a:r>
              <a:rPr lang="ru-RU" dirty="0" err="1" smtClean="0"/>
              <a:t>Парр</a:t>
            </a:r>
            <a:r>
              <a:rPr lang="ru-RU" dirty="0" smtClean="0"/>
              <a:t> (</a:t>
            </a:r>
            <a:r>
              <a:rPr lang="ru-RU" dirty="0" err="1" smtClean="0"/>
              <a:t>Catherine</a:t>
            </a:r>
            <a:r>
              <a:rPr lang="ru-RU" dirty="0" smtClean="0"/>
              <a:t> </a:t>
            </a:r>
            <a:r>
              <a:rPr lang="ru-RU" dirty="0" err="1" smtClean="0"/>
              <a:t>Parr</a:t>
            </a:r>
            <a:r>
              <a:rPr lang="ru-RU" dirty="0" smtClean="0"/>
              <a:t>),(</a:t>
            </a:r>
            <a:r>
              <a:rPr lang="ru-RU" dirty="0" err="1" smtClean="0"/>
              <a:t>ок</a:t>
            </a:r>
            <a:r>
              <a:rPr lang="ru-RU" dirty="0" smtClean="0"/>
              <a:t>. 1512 — 1548). К моменту брака с Генрихом (1543) уже дважды овдовела. В возрасте 52 лет Генрих взял в жены </a:t>
            </a:r>
            <a:r>
              <a:rPr lang="ru-RU" dirty="0" err="1" smtClean="0"/>
              <a:t>Кэтрин</a:t>
            </a:r>
            <a:r>
              <a:rPr lang="ru-RU" dirty="0" smtClean="0"/>
              <a:t> </a:t>
            </a:r>
            <a:r>
              <a:rPr lang="ru-RU" dirty="0" err="1" smtClean="0"/>
              <a:t>Парр</a:t>
            </a:r>
            <a:r>
              <a:rPr lang="ru-RU" dirty="0" smtClean="0"/>
              <a:t>. Генрих был уже стар и болен, поэтому </a:t>
            </a:r>
            <a:r>
              <a:rPr lang="ru-RU" dirty="0" err="1" smtClean="0"/>
              <a:t>Кэтрин</a:t>
            </a:r>
            <a:r>
              <a:rPr lang="ru-RU" dirty="0" smtClean="0"/>
              <a:t> была даже не столько женой для него, сколько сиделкой. Она была добра к нему и его детям. Именно она уговорила Генриха вернуть свою первую дочь Марию ко двору. Екатерина </a:t>
            </a:r>
            <a:r>
              <a:rPr lang="ru-RU" dirty="0" err="1" smtClean="0"/>
              <a:t>Парр</a:t>
            </a:r>
            <a:r>
              <a:rPr lang="ru-RU" dirty="0" smtClean="0"/>
              <a:t> была убежденной протестанткой и много сделала для нового поворота Генриха к протестантизму. Она была реформатором, он – консерватором, что порождало бесконечные религиозные споры между супругами. За ее взгляды Генрих приказал арестовать ее, но увидел ее в слезах, смиловался и отменил приказ об аресте, после чего Екатерина ни разу не вступила в спор с королем. Через четыре года после свадьбы с Екатериной Генрих VIII скончался, а она вышла замуж за Томаса Сеймура, брата Джейн Сеймур, но умерла во время родов в следующем, 1548 году. В 1782 году забытая могила </a:t>
            </a:r>
            <a:r>
              <a:rPr lang="ru-RU" dirty="0" err="1" smtClean="0"/>
              <a:t>Кэтрин</a:t>
            </a:r>
            <a:r>
              <a:rPr lang="ru-RU" dirty="0" smtClean="0"/>
              <a:t> </a:t>
            </a:r>
            <a:r>
              <a:rPr lang="ru-RU" dirty="0" err="1" smtClean="0"/>
              <a:t>Парр</a:t>
            </a:r>
            <a:r>
              <a:rPr lang="ru-RU" dirty="0" smtClean="0"/>
              <a:t> была обнаружена в часовне замка </a:t>
            </a:r>
            <a:r>
              <a:rPr lang="ru-RU" dirty="0" err="1" smtClean="0"/>
              <a:t>Санди</a:t>
            </a:r>
            <a:r>
              <a:rPr lang="ru-RU" dirty="0" smtClean="0"/>
              <a:t>. Спустя 234 года после кончины королевы ее гроб был открыт. Очевидцы свидетельствовали о невероятной сохранности тела, кожа Екатерины даже не потеряла своего природного цвета. Именно тогда у королевы был отрезан локон, который 15 января 2008 года был выставлен на торги в Лондоне на международном аукционе </a:t>
            </a:r>
            <a:r>
              <a:rPr lang="ru-RU" dirty="0" err="1" smtClean="0"/>
              <a:t>Bonhams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57818" y="5643578"/>
            <a:ext cx="314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Династия: Тюдоры</a:t>
            </a:r>
            <a:br>
              <a:rPr lang="ru-RU" dirty="0" smtClean="0"/>
            </a:br>
            <a:r>
              <a:rPr lang="ru-RU" dirty="0" smtClean="0"/>
              <a:t>Отец: Генрих VII</a:t>
            </a:r>
            <a:br>
              <a:rPr lang="ru-RU" dirty="0" smtClean="0"/>
            </a:br>
            <a:r>
              <a:rPr lang="ru-RU" dirty="0" smtClean="0"/>
              <a:t>Мать: Елизавета Йоркская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358214" cy="62151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Генрих умер 28 января 1547 года. Его гроб, по пути в </a:t>
            </a:r>
            <a:r>
              <a:rPr lang="ru-RU" dirty="0" err="1" smtClean="0"/>
              <a:t>Винндзор</a:t>
            </a:r>
            <a:r>
              <a:rPr lang="ru-RU" dirty="0" smtClean="0"/>
              <a:t> для захоронения, был открыт ночью, а утром его останки были найдены, облизываемыми собаками, что современники расценили как божественное наказание за осквернение церковных обычаев.</a:t>
            </a:r>
            <a:br>
              <a:rPr lang="ru-RU" dirty="0" smtClean="0"/>
            </a:br>
            <a:r>
              <a:rPr lang="ru-RU" dirty="0" smtClean="0"/>
              <a:t>Генрих VIII много работал над своим образом. Он остался в истории как кровожадный монарх. Он обезглавил больше людей, чем кто-либо до и после него. Несмотря на свою жестокость, Генрих до конца своих дней считал себя убежденным гуманистом.</a:t>
            </a:r>
            <a:br>
              <a:rPr lang="ru-RU" dirty="0" smtClean="0"/>
            </a:br>
            <a:r>
              <a:rPr lang="ru-RU" dirty="0" smtClean="0"/>
              <a:t>Высокий, широкоплечий Генрих умел подавлять любое восстание. Это был король, о богатстве и роскоши приемов которого, ходили легенды. Он обожал охоту, верховую езду и всевозможные турниры, в которых сам регулярно принимал участие. Помимо всего прочего, Генрих был азартным игроком, особенно он любил играть в кости. Генрих был первым по-настоящему эрудированным королем. У него была огромная библиотека, ко многим книгам он лично писал аннотации. Он писал памфлеты и лекции, музыку и пьесы. Его реформы, в том числе церковные, непоследовательны, он до конца своих дней не смог определиться в своих религиозный воззрениях, благодаря чему остается одной из самых загадочных фигур европейского средневековья.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Генрих VIII Тюдор (англ. </a:t>
            </a:r>
            <a:r>
              <a:rPr lang="ru-RU" dirty="0" err="1" smtClean="0"/>
              <a:t>Henry</a:t>
            </a:r>
            <a:r>
              <a:rPr lang="ru-RU" dirty="0" smtClean="0"/>
              <a:t> VIII; 28 июня 1491, Гринвич — 28 января 1547, Лондон) — король Англии с 22 апреля 1509, сын и наследник короля Генриха VII, второй английский монарх из династии Тюдоров. С согласия Римской католической церкви, английские короли именовались также "Повелителями Ирландии", однако в 1541 году, по требованию отлученного от католической церкви Генриха VIII, ирландский парламент наделил его титулом "Король Ирландии".</a:t>
            </a:r>
            <a:br>
              <a:rPr lang="ru-RU" dirty="0" smtClean="0"/>
            </a:br>
            <a:r>
              <a:rPr lang="ru-RU" dirty="0" smtClean="0"/>
              <a:t>Образованный и одарённый, Генрих правил как представитель европейского абсолютизма, к концу царствования жёстко преследовал своих действительных и мнимых политических оппонентов. В поздние годы страдал от лишнего веса и других проблем со здоровьем.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5604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Генрих VIII больше всего известен: Английской Реформацией, что сделало Англию в большинстве своем протестантской нацией; и необычным для христианина числом браков — всего у короля было 6 жён, из которых он с двумя развёлся, а двух казнил по обвинению в измене. Король стремился произвести на свет наследника мужского пола для консолидации власти династии Тюдоров. </a:t>
            </a:r>
            <a:br>
              <a:rPr lang="ru-RU" dirty="0" smtClean="0"/>
            </a:br>
            <a:r>
              <a:rPr lang="ru-RU" dirty="0" smtClean="0"/>
              <a:t>Генрих VIII больше всего известен: Английской Реформацией, что сделало Англию в большинстве своем протестантской нацией; и необычным для христианина числом браков — всего у короля было 6 жён, из которых он с двумя развёлся, а двух казнил по обвинению в измене. Король стремился произвести на свет наследника мужского пола для консолидации власти династии Тюдоров.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5056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Генрих VIII был женат шесть раз. Судьба его супруг заучивается английскими школьниками при помощи мнемонической фразы "развелся - казнил - умерла - развелся - казнил - пережила". От первых трех браков у него было 10 детей, из которых выжило только трое — Мария от первого брака, Елизавета от второго и Эдуард от третьего. Все они впоследствии царствовали. Последние три брака Генриха были бездетными.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Особа\9b0d91ef03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48695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5857892"/>
            <a:ext cx="3449397" cy="642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Екатерина Арагонская (1485—1536).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Екатерина Арагонская (1485—1536). Дочь Фердинанда II Арагонского и Изабеллы I Кастильской. Она была выдана замуж за Артура, старшего брата Генриха VIII. Овдовев (1502), осталась в Англии, ожидая то намечавшегося, то расстраивавшегося брака с Генрихом. Генрих VIII женился на Екатерине сразу после вступления на престол в 1509 году. Первые годы брака были счастливыми, но все дети молодых супругов либо рождались мертвыми, либо умирали в младенчестве. Единственным выжившим отпрыском была Мария (1516—1558).</a:t>
            </a:r>
            <a:br>
              <a:rPr lang="ru-RU" dirty="0" smtClean="0"/>
            </a:br>
            <a:r>
              <a:rPr lang="ru-RU" dirty="0" smtClean="0"/>
              <a:t>Около 1525 года супружеские отношения фактически прекратились, а Генрих, желавший иметь сыновей, стал задумываться об аннулировании брака. Формальным поводом для бракоразводного процесса стало предыдущее замужество Екатерины с братом Генриха. Растянувшийся на годы процесс, осложнённый вмешательством императора Карла V (племянника Екатерины) и непоследовательной позицией папы </a:t>
            </a:r>
            <a:r>
              <a:rPr lang="ru-RU" dirty="0" err="1" smtClean="0"/>
              <a:t>Климента</a:t>
            </a:r>
            <a:r>
              <a:rPr lang="ru-RU" dirty="0" smtClean="0"/>
              <a:t> VII, не имел никаких результатов. В итоге, по требованию Генриха парламент в 1532 году принял решение, запрещавшее какие-либо апелляции в Рим. В январе 1533 года новый архиепископ Кентерберийский Томас </a:t>
            </a:r>
            <a:r>
              <a:rPr lang="ru-RU" dirty="0" err="1" smtClean="0"/>
              <a:t>Кранмер</a:t>
            </a:r>
            <a:r>
              <a:rPr lang="ru-RU" dirty="0" smtClean="0"/>
              <a:t> объявил об аннулировании брака Генриха и Екатерины. После этого Екатерину в официальных документах называли вдовствующей принцессой Уэльской, то есть вдовой Артура. Отказавшись признать расторжение своего брака, Екатерина обрекла себя на ссылку, ее несколько раз перевозили из замка в замок. Умерла в январе 1536 года.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</TotalTime>
  <Words>658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Adjacency</vt:lpstr>
      <vt:lpstr>Король Англії Генріх VІІІ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Король Англії Генріх VІІІ</dc:title>
  <dc:creator>User</dc:creator>
  <cp:lastModifiedBy>User</cp:lastModifiedBy>
  <cp:revision>4</cp:revision>
  <dcterms:created xsi:type="dcterms:W3CDTF">2011-07-20T19:36:29Z</dcterms:created>
  <dcterms:modified xsi:type="dcterms:W3CDTF">2011-07-24T12:34:41Z</dcterms:modified>
</cp:coreProperties>
</file>