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5"/>
  </p:notesMasterIdLst>
  <p:sldIdLst>
    <p:sldId id="256" r:id="rId2"/>
    <p:sldId id="257" r:id="rId3"/>
    <p:sldId id="263" r:id="rId4"/>
    <p:sldId id="258" r:id="rId5"/>
    <p:sldId id="259" r:id="rId6"/>
    <p:sldId id="264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5" r:id="rId16"/>
    <p:sldId id="274" r:id="rId17"/>
    <p:sldId id="270" r:id="rId18"/>
    <p:sldId id="271" r:id="rId19"/>
    <p:sldId id="273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CD166-65E7-411B-B553-FEE182220BA5}" type="datetimeFigureOut">
              <a:rPr lang="ru-RU" smtClean="0"/>
              <a:pPr/>
              <a:t>12.11.2011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7E22A-A5B0-4D95-84ED-ABFBA5F18A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E22A-A5B0-4D95-84ED-ABFBA5F18AA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EA18FA-A9C2-4923-B3F3-432A7B102F13}" type="datetimeFigureOut">
              <a:rPr lang="ru-RU" smtClean="0"/>
              <a:pPr/>
              <a:t>12.11.2011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6468A-BAEF-4E2D-97D2-2A2F026022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EA18FA-A9C2-4923-B3F3-432A7B102F13}" type="datetimeFigureOut">
              <a:rPr lang="ru-RU" smtClean="0"/>
              <a:pPr/>
              <a:t>12.11.2011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6468A-BAEF-4E2D-97D2-2A2F026022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EA18FA-A9C2-4923-B3F3-432A7B102F13}" type="datetimeFigureOut">
              <a:rPr lang="ru-RU" smtClean="0"/>
              <a:pPr/>
              <a:t>12.11.2011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6468A-BAEF-4E2D-97D2-2A2F026022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EA18FA-A9C2-4923-B3F3-432A7B102F13}" type="datetimeFigureOut">
              <a:rPr lang="ru-RU" smtClean="0"/>
              <a:pPr/>
              <a:t>12.11.2011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6468A-BAEF-4E2D-97D2-2A2F026022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EA18FA-A9C2-4923-B3F3-432A7B102F13}" type="datetimeFigureOut">
              <a:rPr lang="ru-RU" smtClean="0"/>
              <a:pPr/>
              <a:t>12.11.2011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6468A-BAEF-4E2D-97D2-2A2F026022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EA18FA-A9C2-4923-B3F3-432A7B102F13}" type="datetimeFigureOut">
              <a:rPr lang="ru-RU" smtClean="0"/>
              <a:pPr/>
              <a:t>12.11.2011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6468A-BAEF-4E2D-97D2-2A2F026022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EA18FA-A9C2-4923-B3F3-432A7B102F13}" type="datetimeFigureOut">
              <a:rPr lang="ru-RU" smtClean="0"/>
              <a:pPr/>
              <a:t>12.11.2011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6468A-BAEF-4E2D-97D2-2A2F026022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EA18FA-A9C2-4923-B3F3-432A7B102F13}" type="datetimeFigureOut">
              <a:rPr lang="ru-RU" smtClean="0"/>
              <a:pPr/>
              <a:t>12.11.2011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6468A-BAEF-4E2D-97D2-2A2F026022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EA18FA-A9C2-4923-B3F3-432A7B102F13}" type="datetimeFigureOut">
              <a:rPr lang="ru-RU" smtClean="0"/>
              <a:pPr/>
              <a:t>12.11.2011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6468A-BAEF-4E2D-97D2-2A2F026022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EA18FA-A9C2-4923-B3F3-432A7B102F13}" type="datetimeFigureOut">
              <a:rPr lang="ru-RU" smtClean="0"/>
              <a:pPr/>
              <a:t>12.11.2011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6468A-BAEF-4E2D-97D2-2A2F026022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EA18FA-A9C2-4923-B3F3-432A7B102F13}" type="datetimeFigureOut">
              <a:rPr lang="ru-RU" smtClean="0"/>
              <a:pPr/>
              <a:t>12.11.2011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6468A-BAEF-4E2D-97D2-2A2F026022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DEA18FA-A9C2-4923-B3F3-432A7B102F13}" type="datetimeFigureOut">
              <a:rPr lang="ru-RU" smtClean="0"/>
              <a:pPr/>
              <a:t>12.11.2011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D26468A-BAEF-4E2D-97D2-2A2F026022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8215370" cy="3401010"/>
          </a:xfrm>
        </p:spPr>
        <p:txBody>
          <a:bodyPr>
            <a:noAutofit/>
          </a:bodyPr>
          <a:lstStyle/>
          <a:p>
            <a:pPr algn="ctr"/>
            <a:r>
              <a:rPr lang="uk-UA" sz="12000" b="1" dirty="0" smtClean="0">
                <a:latin typeface="Alexandra Zeferino Three" pitchFamily="66" charset="0"/>
              </a:rPr>
              <a:t>Королева Вікторія</a:t>
            </a:r>
            <a:endParaRPr lang="ru-RU" sz="12000" b="1" dirty="0">
              <a:latin typeface="Alexandra Zeferino Three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68130" y="1357298"/>
            <a:ext cx="3575870" cy="360521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uk-UA" dirty="0" smtClean="0"/>
              <a:t>Успадковувала престол після смерті свого дядька по батькові, не залишив законних дітей Вільгельма IV, 20 червня 1837</a:t>
            </a:r>
            <a:br>
              <a:rPr lang="uk-UA" dirty="0" smtClean="0"/>
            </a:br>
            <a:r>
              <a:rPr lang="uk-UA" dirty="0" smtClean="0"/>
              <a:t>У цей день 20 червня 1837 року в 6 годин ранку 19-річну дівчину розбудили, щоб повідомити їй про те, що вона стала королевою Великобританії.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459732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000100" y="6143644"/>
            <a:ext cx="4505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Sir</a:t>
            </a:r>
            <a:r>
              <a:rPr lang="ru-RU" dirty="0" smtClean="0"/>
              <a:t> </a:t>
            </a:r>
            <a:r>
              <a:rPr lang="ru-RU" dirty="0" err="1" smtClean="0"/>
              <a:t>George</a:t>
            </a:r>
            <a:r>
              <a:rPr lang="ru-RU" dirty="0" smtClean="0"/>
              <a:t> </a:t>
            </a:r>
            <a:r>
              <a:rPr lang="ru-RU" dirty="0" err="1" smtClean="0"/>
              <a:t>Hayter</a:t>
            </a:r>
            <a:r>
              <a:rPr lang="ru-RU" dirty="0" smtClean="0"/>
              <a:t>. Коронация. 28 июня 1838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38208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500694" y="5643578"/>
            <a:ext cx="2857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Franz </a:t>
            </a:r>
            <a:r>
              <a:rPr lang="en-US" dirty="0" err="1" smtClean="0"/>
              <a:t>Xaver</a:t>
            </a:r>
            <a:r>
              <a:rPr lang="en-US" dirty="0" smtClean="0"/>
              <a:t> </a:t>
            </a:r>
            <a:r>
              <a:rPr lang="en-US" dirty="0" err="1" smtClean="0"/>
              <a:t>Winterhalter.Victoria</a:t>
            </a:r>
            <a:r>
              <a:rPr lang="en-US" dirty="0" smtClean="0"/>
              <a:t> of the United Kingdom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Arxiv\Зображення\Особа\08c36e3e4d9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516276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57950" y="5786454"/>
            <a:ext cx="2578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Alfred Edward </a:t>
            </a:r>
            <a:r>
              <a:rPr lang="en-US" dirty="0" err="1" smtClean="0"/>
              <a:t>Chalon.Queen</a:t>
            </a:r>
            <a:r>
              <a:rPr lang="en-US" dirty="0" smtClean="0"/>
              <a:t> Victoria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 smtClean="0"/>
              <a:t>Королева Вікторія постійно користувалася повагою і любов'ю свого народу. Тільки з часу її царювання, частково завдяки мудрим порадам її чоловіка, принца Альберта, припинилися спроби втручання королівської влади в політичне життя країни, стільки разів служили джерелом труднощів при попередниках Вікторії. Це зовсім не означає, що вона відмовилася від прерогатив свого сану; вона тільки користувалася ними в межах, що відповідають державному устрою Великобританії і духу англійської нації.</a:t>
            </a:r>
            <a:br>
              <a:rPr lang="uk-UA" dirty="0" smtClean="0"/>
            </a:br>
            <a:r>
              <a:rPr lang="uk-UA" dirty="0" smtClean="0"/>
              <a:t>Коли королева в перші роки після смерті ніжно улюбленого чоловіка дуже байдуже відсторонялася від будь-якої участі в справах і навіть не була особисто на відкриття парламенту, вона порушувала цим незадоволення серед народу, який звик бачити в королі або королеві живе уособлення державної ідеї.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7" y="0"/>
            <a:ext cx="54627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786578" y="5000636"/>
            <a:ext cx="2071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Thomas Sully (1783-1872).Queen Victoria.1838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4660" y="285728"/>
            <a:ext cx="8219340" cy="5195910"/>
          </a:xfrm>
        </p:spPr>
        <p:txBody>
          <a:bodyPr>
            <a:noAutofit/>
          </a:bodyPr>
          <a:lstStyle/>
          <a:p>
            <a:r>
              <a:rPr lang="uk-UA" sz="1600" dirty="0" smtClean="0"/>
              <a:t>Вікторія була з 10 лютого 1840 заміжня за своїм двоюрідним братом, герцогом Альбертом </a:t>
            </a:r>
            <a:r>
              <a:rPr lang="uk-UA" sz="1600" dirty="0" err="1" smtClean="0"/>
              <a:t>Саксен-Кобург-Готський</a:t>
            </a:r>
            <a:r>
              <a:rPr lang="uk-UA" sz="1600" dirty="0" smtClean="0"/>
              <a:t> (26 серпня 1819 - 14 грудня 1861), якому дала в 1857 титул </a:t>
            </a:r>
            <a:r>
              <a:rPr lang="uk-UA" sz="1600" dirty="0" err="1" smtClean="0"/>
              <a:t>принца-консорта</a:t>
            </a:r>
            <a:r>
              <a:rPr lang="uk-UA" sz="1600" dirty="0" smtClean="0"/>
              <a:t>. У них було дев'ять дітей:</a:t>
            </a:r>
            <a:br>
              <a:rPr lang="uk-UA" sz="1600" dirty="0" smtClean="0"/>
            </a:br>
            <a:r>
              <a:rPr lang="uk-UA" sz="1600" dirty="0" smtClean="0"/>
              <a:t/>
            </a:r>
            <a:br>
              <a:rPr lang="uk-UA" sz="1600" dirty="0" smtClean="0"/>
            </a:br>
            <a:r>
              <a:rPr lang="uk-UA" sz="1600" dirty="0" smtClean="0"/>
              <a:t>1. Вікторія (</a:t>
            </a:r>
            <a:r>
              <a:rPr lang="uk-UA" sz="1600" dirty="0" err="1" smtClean="0"/>
              <a:t>Princess</a:t>
            </a:r>
            <a:r>
              <a:rPr lang="uk-UA" sz="1600" dirty="0" smtClean="0"/>
              <a:t> </a:t>
            </a:r>
            <a:r>
              <a:rPr lang="uk-UA" sz="1600" dirty="0" err="1" smtClean="0"/>
              <a:t>Royal</a:t>
            </a:r>
            <a:r>
              <a:rPr lang="uk-UA" sz="1600" dirty="0" smtClean="0"/>
              <a:t>) (21 листопада 1840 - 5 серпня 1901), в 1858 році вийшла заміж за кронпринца прусського (згодом імператора Фрідріха III). Мати Вільгельма II.</a:t>
            </a:r>
            <a:br>
              <a:rPr lang="uk-UA" sz="1600" dirty="0" smtClean="0"/>
            </a:br>
            <a:r>
              <a:rPr lang="uk-UA" sz="1600" dirty="0" smtClean="0"/>
              <a:t>2. Альберт Едуард (9 листопада 1841 - 6 травня 1910), принц Уельський, згодом король Едуард VII, одружений на принцесі датської Олександрі;</a:t>
            </a:r>
            <a:br>
              <a:rPr lang="uk-UA" sz="1600" dirty="0" smtClean="0"/>
            </a:br>
            <a:r>
              <a:rPr lang="uk-UA" sz="1600" dirty="0" smtClean="0"/>
              <a:t>3. Аліса (25 квітня 1843 - 14 грудня 1878), вийшла заміж за принца (згодом великого герцога) Людвіга Гессенського. Мати Олександри Федорівни, дружини Миколи II.</a:t>
            </a:r>
            <a:br>
              <a:rPr lang="uk-UA" sz="1600" dirty="0" smtClean="0"/>
            </a:br>
            <a:r>
              <a:rPr lang="uk-UA" sz="1600" dirty="0" smtClean="0"/>
              <a:t>4. Альфред (6 серпня 1844 - 31 липня 1900), герцог Единбурзький, з 1893 правлячий герцог </a:t>
            </a:r>
            <a:r>
              <a:rPr lang="uk-UA" sz="1600" dirty="0" err="1" smtClean="0"/>
              <a:t>Саксен-Кобург-Готи</a:t>
            </a:r>
            <a:r>
              <a:rPr lang="uk-UA" sz="1600" dirty="0" smtClean="0"/>
              <a:t> в Німеччині, адмірал королівського флоту; з 1874 р. був одружений на російській великій княжні Марії Олександрівні, дочки імператора Олександра II;</a:t>
            </a:r>
            <a:br>
              <a:rPr lang="uk-UA" sz="1600" dirty="0" smtClean="0"/>
            </a:br>
            <a:r>
              <a:rPr lang="uk-UA" sz="1600" dirty="0" smtClean="0"/>
              <a:t>5. Олена (25 травня 1846 - 9 червня 1923), одружена з принцом Християном </a:t>
            </a:r>
            <a:r>
              <a:rPr lang="uk-UA" sz="1600" dirty="0" err="1" smtClean="0"/>
              <a:t>Шлезвіг-Гольштейн-Зондербург-Августенбургскім</a:t>
            </a:r>
            <a:r>
              <a:rPr lang="uk-UA" sz="1600" dirty="0" smtClean="0"/>
              <a:t>;</a:t>
            </a:r>
            <a:br>
              <a:rPr lang="uk-UA" sz="1600" dirty="0" smtClean="0"/>
            </a:br>
            <a:r>
              <a:rPr lang="uk-UA" sz="1600" dirty="0" smtClean="0"/>
              <a:t>6. Луїза (18 березня 1848 - 3 грудня 1939), одружена з Джоном </a:t>
            </a:r>
            <a:r>
              <a:rPr lang="uk-UA" sz="1600" dirty="0" err="1" smtClean="0"/>
              <a:t>Кемпбеллом</a:t>
            </a:r>
            <a:r>
              <a:rPr lang="uk-UA" sz="1600" dirty="0" smtClean="0"/>
              <a:t>, 9-м герцогом </a:t>
            </a:r>
            <a:r>
              <a:rPr lang="uk-UA" sz="1600" dirty="0" err="1" smtClean="0"/>
              <a:t>Аргайльскім</a:t>
            </a:r>
            <a:r>
              <a:rPr lang="uk-UA" sz="1600" dirty="0" smtClean="0"/>
              <a:t>, дітей не мала;</a:t>
            </a:r>
            <a:br>
              <a:rPr lang="uk-UA" sz="1600" dirty="0" smtClean="0"/>
            </a:br>
            <a:r>
              <a:rPr lang="uk-UA" sz="1600" dirty="0" smtClean="0"/>
              <a:t>7. Артур (1 травня 1850 - 16 січня 1942), герцог </a:t>
            </a:r>
            <a:r>
              <a:rPr lang="uk-UA" sz="1600" dirty="0" err="1" smtClean="0"/>
              <a:t>Коннаутскій</a:t>
            </a:r>
            <a:r>
              <a:rPr lang="uk-UA" sz="1600" dirty="0" smtClean="0"/>
              <a:t>, одружений на принцесі Луїзі Маргариті Прусської;</a:t>
            </a:r>
            <a:br>
              <a:rPr lang="uk-UA" sz="1600" dirty="0" smtClean="0"/>
            </a:br>
            <a:r>
              <a:rPr lang="uk-UA" sz="1600" dirty="0" smtClean="0"/>
              <a:t>8. Леопольд (7 квітня 1853 - 28 березня 1884), герцог </a:t>
            </a:r>
            <a:r>
              <a:rPr lang="uk-UA" sz="1600" dirty="0" err="1" smtClean="0"/>
              <a:t>Олбані</a:t>
            </a:r>
            <a:r>
              <a:rPr lang="uk-UA" sz="1600" dirty="0" smtClean="0"/>
              <a:t>, </a:t>
            </a:r>
            <a:r>
              <a:rPr lang="uk-UA" sz="1600" dirty="0" err="1" smtClean="0"/>
              <a:t>гемофилик</a:t>
            </a:r>
            <a:r>
              <a:rPr lang="uk-UA" sz="1600" dirty="0" smtClean="0"/>
              <a:t>, одружений з Оленою </a:t>
            </a:r>
            <a:r>
              <a:rPr lang="uk-UA" sz="1600" dirty="0" err="1" smtClean="0"/>
              <a:t>Вальдек-Пірмонтской</a:t>
            </a:r>
            <a:r>
              <a:rPr lang="uk-UA" sz="1600" dirty="0" smtClean="0"/>
              <a:t>;</a:t>
            </a:r>
            <a:br>
              <a:rPr lang="uk-UA" sz="1600" dirty="0" smtClean="0"/>
            </a:br>
            <a:r>
              <a:rPr lang="uk-UA" sz="1600" dirty="0" smtClean="0"/>
              <a:t>9. Беатриса (14 квітня 1857 - 26 жовтня 1944), одружена з князем </a:t>
            </a:r>
            <a:r>
              <a:rPr lang="uk-UA" sz="1600" dirty="0" err="1" smtClean="0"/>
              <a:t>Баттенберг</a:t>
            </a:r>
            <a:r>
              <a:rPr lang="uk-UA" sz="1600" dirty="0" smtClean="0"/>
              <a:t>, мати королеви Іспанії Вікторії Євгенії (дружини Альфонса XIII і бабки Хуана Карлоса I).</a:t>
            </a:r>
            <a:endParaRPr lang="ru-RU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Arxiv\Зображення\Особа\Victoria_Marriag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00108"/>
            <a:ext cx="8072462" cy="45262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43174" y="57864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Boda</a:t>
            </a:r>
            <a:r>
              <a:rPr lang="en-US" dirty="0" smtClean="0"/>
              <a:t> de Victoria I del </a:t>
            </a:r>
            <a:r>
              <a:rPr lang="en-US" dirty="0" err="1" smtClean="0"/>
              <a:t>Reino</a:t>
            </a:r>
            <a:r>
              <a:rPr lang="en-US" dirty="0" smtClean="0"/>
              <a:t> </a:t>
            </a:r>
            <a:r>
              <a:rPr lang="en-US" dirty="0" err="1" smtClean="0"/>
              <a:t>Unido</a:t>
            </a:r>
            <a:r>
              <a:rPr lang="en-US" dirty="0" smtClean="0"/>
              <a:t> con Alberto de </a:t>
            </a:r>
            <a:r>
              <a:rPr lang="en-US" dirty="0" err="1" smtClean="0"/>
              <a:t>Sajonia</a:t>
            </a:r>
            <a:r>
              <a:rPr lang="en-US" dirty="0" smtClean="0"/>
              <a:t>-</a:t>
            </a:r>
            <a:r>
              <a:rPr lang="en-US" dirty="0" err="1" smtClean="0"/>
              <a:t>Coburgo</a:t>
            </a:r>
            <a:r>
              <a:rPr lang="en-US" dirty="0" smtClean="0"/>
              <a:t>-Gotha.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6286520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Франц </a:t>
            </a:r>
            <a:r>
              <a:rPr lang="ru-RU" dirty="0" err="1" smtClean="0"/>
              <a:t>Ксавьер</a:t>
            </a:r>
            <a:r>
              <a:rPr lang="ru-RU" dirty="0" smtClean="0"/>
              <a:t> </a:t>
            </a:r>
            <a:r>
              <a:rPr lang="ru-RU" dirty="0" err="1" smtClean="0"/>
              <a:t>Винтергальтер</a:t>
            </a:r>
            <a:r>
              <a:rPr lang="ru-RU" dirty="0" smtClean="0"/>
              <a:t>. Семья королевы Виктории. 1844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85728"/>
            <a:ext cx="7715304" cy="60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Arxiv\Зображення\Особа\621216a9bc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85728"/>
            <a:ext cx="7429552" cy="59571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00364" y="6488668"/>
            <a:ext cx="3578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Queen Victoria with Prince Arthur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Arxiv\Зображення\Особа\dd88fdd15bf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0502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215074" y="5072074"/>
            <a:ext cx="2428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James Brooks .The Marriage of the Princess Royal, 25 January 1858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6211669"/>
            <a:ext cx="8143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Victoria holding a Privy Council meeting. Sir David </a:t>
            </a:r>
            <a:r>
              <a:rPr lang="en-US" dirty="0" err="1" smtClean="0"/>
              <a:t>Wilkie</a:t>
            </a:r>
            <a:r>
              <a:rPr lang="en-US" dirty="0" smtClean="0"/>
              <a:t>. 1838 (Public Domain by age). Oil on canvas.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42918"/>
            <a:ext cx="8143900" cy="516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Arxiv\Зображення\Особа\187d486c46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-1"/>
            <a:ext cx="4071966" cy="69211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86380" y="5857892"/>
            <a:ext cx="3429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Franz Xaver Winterhalter. Queen Victoria 1843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Arxiv\Зображення\Особа\5479edf914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099" y="928670"/>
            <a:ext cx="8192963" cy="52864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00232" y="6488668"/>
            <a:ext cx="6357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Eugène LAMI.L'Opéra-visite de la reine Victoria 1855 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Arxiv\Зображення\Особа\0eca2c73c1a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42918"/>
            <a:ext cx="8143900" cy="539533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621508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Queen Victoria's First Visit to her Wounded Soldiers by Jerry Barrett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Принц Альберт помер 14 грудня 1861 р., майже 40 років Вікторія провела у вдівстві. Спогад про померлого чоловіка стало для неї майже культом. Вона постійно носила чорну сукню (у ньому вона відображена на більшості найвідоміших фотографій), видала дві книги про дружину: «</a:t>
            </a:r>
            <a:r>
              <a:rPr lang="uk-UA" dirty="0" err="1" smtClean="0"/>
              <a:t>Early</a:t>
            </a:r>
            <a:r>
              <a:rPr lang="uk-UA" dirty="0" smtClean="0"/>
              <a:t> </a:t>
            </a:r>
            <a:r>
              <a:rPr lang="uk-UA" dirty="0" err="1" smtClean="0"/>
              <a:t>life</a:t>
            </a:r>
            <a:r>
              <a:rPr lang="uk-UA" dirty="0" smtClean="0"/>
              <a:t> </a:t>
            </a:r>
            <a:r>
              <a:rPr lang="uk-UA" dirty="0" err="1" smtClean="0"/>
              <a:t>of</a:t>
            </a:r>
            <a:r>
              <a:rPr lang="uk-UA" dirty="0" smtClean="0"/>
              <a:t> </a:t>
            </a:r>
            <a:r>
              <a:rPr lang="uk-UA" dirty="0" err="1" smtClean="0"/>
              <a:t>the</a:t>
            </a:r>
            <a:r>
              <a:rPr lang="uk-UA" dirty="0" smtClean="0"/>
              <a:t> </a:t>
            </a:r>
            <a:r>
              <a:rPr lang="uk-UA" dirty="0" err="1" smtClean="0"/>
              <a:t>Prince</a:t>
            </a:r>
            <a:r>
              <a:rPr lang="uk-UA" dirty="0" smtClean="0"/>
              <a:t> </a:t>
            </a:r>
            <a:r>
              <a:rPr lang="uk-UA" dirty="0" err="1" smtClean="0"/>
              <a:t>Consort</a:t>
            </a:r>
            <a:r>
              <a:rPr lang="uk-UA" dirty="0" smtClean="0"/>
              <a:t>» (1867) і «</a:t>
            </a:r>
            <a:r>
              <a:rPr lang="uk-UA" dirty="0" err="1" smtClean="0"/>
              <a:t>Leaves</a:t>
            </a:r>
            <a:r>
              <a:rPr lang="uk-UA" dirty="0" smtClean="0"/>
              <a:t> </a:t>
            </a:r>
            <a:r>
              <a:rPr lang="uk-UA" dirty="0" err="1" smtClean="0"/>
              <a:t>from</a:t>
            </a:r>
            <a:r>
              <a:rPr lang="uk-UA" dirty="0" smtClean="0"/>
              <a:t> </a:t>
            </a:r>
            <a:r>
              <a:rPr lang="uk-UA" dirty="0" err="1" smtClean="0"/>
              <a:t>the</a:t>
            </a:r>
            <a:r>
              <a:rPr lang="uk-UA" dirty="0" smtClean="0"/>
              <a:t> </a:t>
            </a:r>
            <a:r>
              <a:rPr lang="uk-UA" dirty="0" err="1" smtClean="0"/>
              <a:t>journal</a:t>
            </a:r>
            <a:r>
              <a:rPr lang="uk-UA" dirty="0" smtClean="0"/>
              <a:t> </a:t>
            </a:r>
            <a:r>
              <a:rPr lang="uk-UA" dirty="0" err="1" smtClean="0"/>
              <a:t>of</a:t>
            </a:r>
            <a:r>
              <a:rPr lang="uk-UA" dirty="0" smtClean="0"/>
              <a:t> </a:t>
            </a:r>
            <a:r>
              <a:rPr lang="uk-UA" dirty="0" err="1" smtClean="0"/>
              <a:t>our</a:t>
            </a:r>
            <a:r>
              <a:rPr lang="uk-UA" dirty="0" smtClean="0"/>
              <a:t> </a:t>
            </a:r>
            <a:r>
              <a:rPr lang="uk-UA" dirty="0" err="1" smtClean="0"/>
              <a:t>life</a:t>
            </a:r>
            <a:r>
              <a:rPr lang="uk-UA" dirty="0" smtClean="0"/>
              <a:t> </a:t>
            </a:r>
            <a:r>
              <a:rPr lang="uk-UA" dirty="0" err="1" smtClean="0"/>
              <a:t>in</a:t>
            </a:r>
            <a:r>
              <a:rPr lang="uk-UA" dirty="0" smtClean="0"/>
              <a:t> </a:t>
            </a:r>
            <a:r>
              <a:rPr lang="uk-UA" dirty="0" err="1" smtClean="0"/>
              <a:t>the</a:t>
            </a:r>
            <a:r>
              <a:rPr lang="uk-UA" dirty="0" smtClean="0"/>
              <a:t> </a:t>
            </a:r>
            <a:r>
              <a:rPr lang="uk-UA" dirty="0" err="1" smtClean="0"/>
              <a:t>Highlands</a:t>
            </a:r>
            <a:r>
              <a:rPr lang="uk-UA" dirty="0" smtClean="0"/>
              <a:t>» (1868) . У 1884 р. вона надрукувала «</a:t>
            </a:r>
            <a:r>
              <a:rPr lang="uk-UA" dirty="0" err="1" smtClean="0"/>
              <a:t>More</a:t>
            </a:r>
            <a:r>
              <a:rPr lang="uk-UA" dirty="0" smtClean="0"/>
              <a:t> </a:t>
            </a:r>
            <a:r>
              <a:rPr lang="uk-UA" dirty="0" err="1" smtClean="0"/>
              <a:t>leaves</a:t>
            </a:r>
            <a:r>
              <a:rPr lang="uk-UA" dirty="0" smtClean="0"/>
              <a:t> </a:t>
            </a:r>
            <a:r>
              <a:rPr lang="uk-UA" dirty="0" err="1" smtClean="0"/>
              <a:t>from</a:t>
            </a:r>
            <a:r>
              <a:rPr lang="uk-UA" dirty="0" smtClean="0"/>
              <a:t> </a:t>
            </a:r>
            <a:r>
              <a:rPr lang="uk-UA" dirty="0" err="1" smtClean="0"/>
              <a:t>the</a:t>
            </a:r>
            <a:r>
              <a:rPr lang="uk-UA" dirty="0" smtClean="0"/>
              <a:t> </a:t>
            </a:r>
            <a:r>
              <a:rPr lang="uk-UA" dirty="0" err="1" smtClean="0"/>
              <a:t>journal</a:t>
            </a:r>
            <a:r>
              <a:rPr lang="uk-UA" dirty="0" smtClean="0"/>
              <a:t> </a:t>
            </a:r>
            <a:r>
              <a:rPr lang="uk-UA" dirty="0" err="1" smtClean="0"/>
              <a:t>of</a:t>
            </a:r>
            <a:r>
              <a:rPr lang="uk-UA" dirty="0" smtClean="0"/>
              <a:t> a </a:t>
            </a:r>
            <a:r>
              <a:rPr lang="uk-UA" dirty="0" err="1" smtClean="0"/>
              <a:t>life</a:t>
            </a:r>
            <a:r>
              <a:rPr lang="uk-UA" dirty="0" smtClean="0"/>
              <a:t> </a:t>
            </a:r>
            <a:r>
              <a:rPr lang="uk-UA" dirty="0" err="1" smtClean="0"/>
              <a:t>in</a:t>
            </a:r>
            <a:r>
              <a:rPr lang="uk-UA" dirty="0" smtClean="0"/>
              <a:t> </a:t>
            </a:r>
            <a:r>
              <a:rPr lang="uk-UA" dirty="0" err="1" smtClean="0"/>
              <a:t>the</a:t>
            </a:r>
            <a:r>
              <a:rPr lang="uk-UA" dirty="0" smtClean="0"/>
              <a:t> </a:t>
            </a:r>
            <a:r>
              <a:rPr lang="uk-UA" dirty="0" err="1" smtClean="0"/>
              <a:t>Highlands</a:t>
            </a:r>
            <a:r>
              <a:rPr lang="uk-UA" dirty="0" smtClean="0"/>
              <a:t>». В народі і в армії її прозвали «Вдова» (англ. </a:t>
            </a:r>
            <a:r>
              <a:rPr lang="uk-UA" dirty="0" err="1" smtClean="0"/>
              <a:t>The</a:t>
            </a:r>
            <a:r>
              <a:rPr lang="uk-UA" dirty="0" smtClean="0"/>
              <a:t> </a:t>
            </a:r>
            <a:r>
              <a:rPr lang="uk-UA" dirty="0" err="1" smtClean="0"/>
              <a:t>Widow</a:t>
            </a:r>
            <a:r>
              <a:rPr lang="uk-UA" dirty="0" smtClean="0"/>
              <a:t>), це прізвисько увічнене, зокрема, у віршах Редьярда Кіплінга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099" y="0"/>
            <a:ext cx="46437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929322" y="5715016"/>
            <a:ext cx="2528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Heinrich Von </a:t>
            </a:r>
            <a:r>
              <a:rPr lang="en-US" dirty="0" err="1" smtClean="0"/>
              <a:t>Angeli.Queen</a:t>
            </a:r>
            <a:r>
              <a:rPr lang="en-US" dirty="0" smtClean="0"/>
              <a:t> Victoria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7" y="0"/>
            <a:ext cx="46699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86446" y="3357562"/>
            <a:ext cx="2857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four generations of Victoria's family. Showing: Prince George, Duke of York; Victoria of the United Kingdom; Albert Edward, Prince of Wales (background) and Prince Edward of York (foreground)</a:t>
            </a:r>
            <a:br>
              <a:rPr lang="en-US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71480"/>
            <a:ext cx="8143900" cy="489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00430" y="6215082"/>
            <a:ext cx="3882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Queen Victoria &amp; Royal Family.1877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uk-UA" dirty="0" smtClean="0"/>
              <a:t>20 червня 1887 вся Англія урочисто відсвяткувала п'ятдесятиріччя царювання королеви Вікторії (під час цього святкування ірландськими націоналістами готувалося царевбивство, так званий «ювілейний змова»); в 1897 році - 60-річний ювілей її царювання (сумісний з урочистостями з приводу особистого рекорду королеви, яка, починаючи з 1896 року, перевершила Георга III, і її царювання стало </a:t>
            </a:r>
            <a:r>
              <a:rPr lang="uk-UA" dirty="0" err="1" smtClean="0"/>
              <a:t>найтривалішим</a:t>
            </a:r>
            <a:r>
              <a:rPr lang="uk-UA" dirty="0" smtClean="0"/>
              <a:t> в британській історії).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42219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500694" y="5643578"/>
            <a:ext cx="33575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Souvenir portrait of Queen Victoria as Empress of India, 1887. Museum of London.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uk-UA" dirty="0" smtClean="0"/>
              <a:t>Вікторія - (хрестильні імена </a:t>
            </a:r>
            <a:r>
              <a:rPr lang="uk-UA" dirty="0" err="1" smtClean="0"/>
              <a:t>Александріна</a:t>
            </a:r>
            <a:r>
              <a:rPr lang="uk-UA" dirty="0" smtClean="0"/>
              <a:t> Вікторія), королева Сполученого Королівства Великобританії та Ірландії з 20 червня 1837, імператриця Індії з 1 травня 1876 (проголошення в Індії - 1 січня 1877), останній представник </a:t>
            </a:r>
            <a:r>
              <a:rPr lang="uk-UA" dirty="0" err="1" smtClean="0"/>
              <a:t>Ганноверської</a:t>
            </a:r>
            <a:r>
              <a:rPr lang="uk-UA" dirty="0" smtClean="0"/>
              <a:t> династії на троні Великобританії.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Вікторія пробула на троні більше 63 років - більше, ніж будь-який інший британський монарх. </a:t>
            </a:r>
            <a:r>
              <a:rPr lang="uk-UA" dirty="0" err="1" smtClean="0"/>
              <a:t>Вікторіанська</a:t>
            </a:r>
            <a:r>
              <a:rPr lang="uk-UA" dirty="0" smtClean="0"/>
              <a:t> епоха співпала з промисловою революцією і періодом найбільшого розквіту Британської імперії. Численні династичні шлюби її дітей і онуків зміцнили зв'язки між королівськими династіями Європи і посилили вплив Великої Британії на континенті. Її день народження, як і раніше відзначається як свято в Канаді (звичайно в той же день, 24 травня, в Канаді святкується і офіційний день народження царюючого монарха).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uk-UA" dirty="0" smtClean="0"/>
              <a:t>Вікторія померла в </a:t>
            </a:r>
            <a:r>
              <a:rPr lang="uk-UA" dirty="0" err="1" smtClean="0"/>
              <a:t>Осборн-Хаусі</a:t>
            </a:r>
            <a:r>
              <a:rPr lang="uk-UA" dirty="0" smtClean="0"/>
              <a:t>, на острові </a:t>
            </a:r>
            <a:r>
              <a:rPr lang="uk-UA" dirty="0" err="1" smtClean="0"/>
              <a:t>Уайт</a:t>
            </a:r>
            <a:r>
              <a:rPr lang="uk-UA" dirty="0" smtClean="0"/>
              <a:t>, 22 січня 1901 року, на 82-му році життя і 64-му році царювання, у присутності улюбленого внука, німецького імператора Вільгельма II. Похована була поруч із чоловіком у </a:t>
            </a:r>
            <a:r>
              <a:rPr lang="uk-UA" dirty="0" err="1" smtClean="0"/>
              <a:t>Фрогморському</a:t>
            </a:r>
            <a:r>
              <a:rPr lang="uk-UA" dirty="0" smtClean="0"/>
              <a:t> мавзолеї. Їй успадковував син Едуард VII.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На честь Вікторії названа амазонська лілія - ​​Вікторія королівська (</a:t>
            </a:r>
            <a:r>
              <a:rPr lang="uk-UA" dirty="0" err="1" smtClean="0"/>
              <a:t>Victoria</a:t>
            </a:r>
            <a:r>
              <a:rPr lang="uk-UA" dirty="0" smtClean="0"/>
              <a:t> </a:t>
            </a:r>
            <a:r>
              <a:rPr lang="uk-UA" dirty="0" err="1" smtClean="0"/>
              <a:t>regia</a:t>
            </a:r>
            <a:r>
              <a:rPr lang="uk-UA" dirty="0" smtClean="0"/>
              <a:t> </a:t>
            </a:r>
            <a:r>
              <a:rPr lang="uk-UA" dirty="0" err="1" smtClean="0"/>
              <a:t>Lindl</a:t>
            </a:r>
            <a:r>
              <a:rPr lang="uk-UA" dirty="0" smtClean="0"/>
              <a:t>.), Знайдена в Британській Гвіані німецьким ботаніком на англійській службі Р. Г. </a:t>
            </a:r>
            <a:r>
              <a:rPr lang="uk-UA" dirty="0" err="1" smtClean="0"/>
              <a:t>Шомбургк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57165"/>
            <a:ext cx="7858180" cy="593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500166" y="6488668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Место смерти Виктории — </a:t>
            </a:r>
            <a:r>
              <a:rPr lang="ru-RU" dirty="0" err="1" smtClean="0"/>
              <a:t>Осборн-хаус</a:t>
            </a:r>
            <a:r>
              <a:rPr lang="ru-RU" dirty="0" smtClean="0"/>
              <a:t> на острове Уайт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643702" y="5572140"/>
            <a:ext cx="2500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Andrew </a:t>
            </a:r>
            <a:r>
              <a:rPr lang="en-US" dirty="0" err="1" smtClean="0"/>
              <a:t>Massyn.Queen</a:t>
            </a:r>
            <a:r>
              <a:rPr lang="en-US" dirty="0" smtClean="0"/>
              <a:t> Victoria</a:t>
            </a:r>
            <a:br>
              <a:rPr lang="en-US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uk-UA" dirty="0" smtClean="0"/>
              <a:t>Названа при хрещенні на честь російського імператора Олександра Павловича – </a:t>
            </a:r>
            <a:r>
              <a:rPr lang="uk-UA" dirty="0" err="1" smtClean="0"/>
              <a:t>Александріною</a:t>
            </a:r>
            <a:r>
              <a:rPr lang="uk-UA" dirty="0" smtClean="0"/>
              <a:t> Вікторією - вона стала британським монархом з самою тривалою історією правління. Її діти й онуки царювали в Європі.</a:t>
            </a:r>
            <a:br>
              <a:rPr lang="uk-UA" dirty="0" smtClean="0"/>
            </a:br>
            <a:r>
              <a:rPr lang="uk-UA" dirty="0" smtClean="0"/>
              <a:t>При її правлінні королівство Великобританія стала Британською імперією, над володіннями якої "ніколи не заходило сонце".</a:t>
            </a:r>
            <a:br>
              <a:rPr lang="uk-UA" dirty="0" smtClean="0"/>
            </a:br>
            <a:r>
              <a:rPr lang="uk-UA" dirty="0" smtClean="0"/>
              <a:t>Про її кохання до чоловіка і скорботи про його ранню смерть досі пишуть книги і знімають фільми. </a:t>
            </a:r>
            <a:br>
              <a:rPr lang="uk-UA" dirty="0" smtClean="0"/>
            </a:br>
            <a:r>
              <a:rPr lang="uk-UA" dirty="0" smtClean="0"/>
              <a:t>Вона дала ім'я цілій епосі.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415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715124" y="5286388"/>
            <a:ext cx="2428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Sir William </a:t>
            </a:r>
            <a:r>
              <a:rPr lang="en-US" dirty="0" err="1" smtClean="0"/>
              <a:t>Beechey</a:t>
            </a:r>
            <a:r>
              <a:rPr lang="en-US" dirty="0" smtClean="0"/>
              <a:t> .</a:t>
            </a:r>
            <a:r>
              <a:rPr lang="ru-RU" dirty="0" smtClean="0"/>
              <a:t>Эдуард Август, герцог Кентский. </a:t>
            </a:r>
            <a:r>
              <a:rPr lang="ru-RU" dirty="0" err="1" smtClean="0"/>
              <a:t>Батько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57884" y="1571612"/>
            <a:ext cx="30718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Батьком Вікторії був Едуард Август, герцог </a:t>
            </a:r>
            <a:r>
              <a:rPr lang="uk-UA" dirty="0" err="1" smtClean="0"/>
              <a:t>Кентський</a:t>
            </a:r>
            <a:r>
              <a:rPr lang="uk-UA" dirty="0" smtClean="0"/>
              <a:t>, четвертий син короля Георга III, матір'ю майбутньої королеви була принцеса </a:t>
            </a:r>
            <a:r>
              <a:rPr lang="uk-UA" dirty="0" err="1" smtClean="0"/>
              <a:t>Саксен-Кобургського</a:t>
            </a:r>
            <a:r>
              <a:rPr lang="uk-UA" dirty="0" smtClean="0"/>
              <a:t> Вікторія, </a:t>
            </a:r>
            <a:r>
              <a:rPr lang="uk-UA" dirty="0" err="1" smtClean="0"/>
              <a:t>вдовуюча</a:t>
            </a:r>
            <a:r>
              <a:rPr lang="uk-UA" dirty="0" smtClean="0"/>
              <a:t> княгиня </a:t>
            </a:r>
            <a:r>
              <a:rPr lang="uk-UA" dirty="0" err="1" smtClean="0"/>
              <a:t>Лейнінгенская</a:t>
            </a:r>
            <a:r>
              <a:rPr lang="uk-UA" dirty="0" smtClean="0"/>
              <a:t> (1786 - 16 березня 1861).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00100" y="0"/>
            <a:ext cx="51730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286512" y="5357826"/>
            <a:ext cx="24120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Виктория </a:t>
            </a:r>
            <a:r>
              <a:rPr lang="ru-RU" dirty="0" err="1" smtClean="0"/>
              <a:t>Саксен-Кобург-Заальфельдская</a:t>
            </a:r>
            <a:r>
              <a:rPr lang="ru-RU" dirty="0" smtClean="0"/>
              <a:t>. </a:t>
            </a:r>
            <a:r>
              <a:rPr lang="ru-RU" dirty="0" err="1" smtClean="0"/>
              <a:t>Мати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Перше ім'я - </a:t>
            </a:r>
            <a:r>
              <a:rPr lang="uk-UA" dirty="0" err="1" smtClean="0"/>
              <a:t>Александріна</a:t>
            </a:r>
            <a:r>
              <a:rPr lang="uk-UA" dirty="0" smtClean="0"/>
              <a:t> - дано їй на честь російського імператора Олександра I. Незважаючи на досить високе положення в ієрархії успадкування, Вікторія в перші роки життя говорила лише німецькою мовою.</a:t>
            </a:r>
            <a:br>
              <a:rPr lang="uk-UA" dirty="0" smtClean="0"/>
            </a:br>
            <a:r>
              <a:rPr lang="uk-UA" dirty="0" smtClean="0"/>
              <a:t>Батько Вікторії, герцог </a:t>
            </a:r>
            <a:r>
              <a:rPr lang="uk-UA" dirty="0" err="1" smtClean="0"/>
              <a:t>Кентський</a:t>
            </a:r>
            <a:r>
              <a:rPr lang="uk-UA" dirty="0" smtClean="0"/>
              <a:t>, помер, коли дочці не було й року. Виховувалася вона під керівництвом герцогині </a:t>
            </a:r>
            <a:r>
              <a:rPr lang="uk-UA" dirty="0" err="1" smtClean="0"/>
              <a:t>Нортумберландской</a:t>
            </a:r>
            <a:r>
              <a:rPr lang="uk-UA" dirty="0" smtClean="0"/>
              <a:t>; отримала хороші знання з ботаніки та музиці. Як наставник у політичних справах великий вплив на принцесу мав її дядько по матері, король Бельгії Леопольд I, постійно листувався з племінницею</a:t>
            </a:r>
            <a:r>
              <a:rPr lang="en-US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099" y="0"/>
            <a:ext cx="52722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357950" y="4000504"/>
            <a:ext cx="2357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Vitória de Saxe-Coburgo-Saalfeld (mais tarde Duquesa de Kent) (1786-1861) e sua filha, a futura rainha Vitória do Reino Unido (1819-1901)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Arxiv\Зображення\Особа\7a6178824e9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6321900" cy="65722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err="1" smtClean="0"/>
              <a:t>Queen</a:t>
            </a:r>
            <a:r>
              <a:rPr lang="uk-UA" b="1" dirty="0" smtClean="0"/>
              <a:t> </a:t>
            </a:r>
            <a:r>
              <a:rPr lang="uk-UA" b="1" dirty="0" err="1" smtClean="0"/>
              <a:t>Victoria</a:t>
            </a:r>
            <a:r>
              <a:rPr lang="uk-UA" b="1" dirty="0" smtClean="0"/>
              <a:t>, </a:t>
            </a:r>
            <a:r>
              <a:rPr lang="uk-UA" b="1" dirty="0" err="1" smtClean="0"/>
              <a:t>after</a:t>
            </a:r>
            <a:r>
              <a:rPr lang="uk-UA" b="1" dirty="0" smtClean="0"/>
              <a:t> </a:t>
            </a:r>
            <a:r>
              <a:rPr lang="uk-UA" b="1" dirty="0" err="1" smtClean="0"/>
              <a:t>Franz</a:t>
            </a:r>
            <a:r>
              <a:rPr lang="uk-UA" b="1" dirty="0" smtClean="0"/>
              <a:t> </a:t>
            </a:r>
            <a:r>
              <a:rPr lang="uk-UA" b="1" dirty="0" err="1" smtClean="0"/>
              <a:t>Xavier</a:t>
            </a:r>
            <a:r>
              <a:rPr lang="uk-UA" b="1" dirty="0" smtClean="0"/>
              <a:t> </a:t>
            </a:r>
            <a:r>
              <a:rPr lang="uk-UA" b="1" dirty="0" err="1" smtClean="0"/>
              <a:t>Winterhalter</a:t>
            </a:r>
            <a:endParaRPr lang="ru-RU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572264" y="6143644"/>
            <a:ext cx="228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Queen Victoria 1843</a:t>
            </a:r>
            <a:endParaRPr lang="ru-RU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5264068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217</TotalTime>
  <Words>746</Words>
  <Application>Microsoft Office PowerPoint</Application>
  <PresentationFormat>Экран (4:3)</PresentationFormat>
  <Paragraphs>35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Солнцестояние</vt:lpstr>
      <vt:lpstr>Королева Вікторія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Королева Вікторія</dc:title>
  <dc:creator>User</dc:creator>
  <cp:lastModifiedBy>User</cp:lastModifiedBy>
  <cp:revision>5</cp:revision>
  <dcterms:created xsi:type="dcterms:W3CDTF">2011-10-31T17:58:39Z</dcterms:created>
  <dcterms:modified xsi:type="dcterms:W3CDTF">2011-11-12T20:49:54Z</dcterms:modified>
</cp:coreProperties>
</file>