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8" r:id="rId3"/>
    <p:sldId id="257" r:id="rId4"/>
    <p:sldId id="260" r:id="rId5"/>
    <p:sldId id="259" r:id="rId6"/>
    <p:sldId id="261" r:id="rId7"/>
    <p:sldId id="262" r:id="rId8"/>
    <p:sldId id="263" r:id="rId9"/>
    <p:sldId id="264" r:id="rId10"/>
    <p:sldId id="265" r:id="rId11"/>
    <p:sldId id="266" r:id="rId12"/>
    <p:sldId id="268" r:id="rId13"/>
    <p:sldId id="267" r:id="rId14"/>
    <p:sldId id="270" r:id="rId15"/>
    <p:sldId id="269" r:id="rId16"/>
    <p:sldId id="271" r:id="rId17"/>
    <p:sldId id="272" r:id="rId18"/>
    <p:sldId id="273" r:id="rId19"/>
    <p:sldId id="274" r:id="rId20"/>
    <p:sldId id="275" r:id="rId21"/>
    <p:sldId id="276" r:id="rId22"/>
    <p:sldId id="278" r:id="rId23"/>
    <p:sldId id="277"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1" d="100"/>
          <a:sy n="61" d="100"/>
        </p:scale>
        <p:origin x="-153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6" name="Title 15"/>
          <p:cNvSpPr>
            <a:spLocks noGrp="1"/>
          </p:cNvSpPr>
          <p:nvPr>
            <p:ph type="title"/>
          </p:nvPr>
        </p:nvSpPr>
        <p:spPr>
          <a:xfrm>
            <a:off x="2438400" y="1447800"/>
            <a:ext cx="3962400" cy="2133600"/>
          </a:xfrm>
        </p:spPr>
        <p:txBody>
          <a:bodyPr anchor="b"/>
          <a:lstStyle/>
          <a:p>
            <a:r>
              <a:rPr lang="ru-RU" smtClean="0"/>
              <a:t>Образец заголовка</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41FC210D-1623-47B2-A518-8A2693D792D4}" type="datetimeFigureOut">
              <a:rPr lang="ru-RU" smtClean="0"/>
              <a:pPr/>
              <a:t>31.10.2011</a:t>
            </a:fld>
            <a:endParaRPr lang="ru-RU"/>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9BC0A62C-2E0E-4CB1-B77C-13883503862A}" type="slidenum">
              <a:rPr lang="ru-RU" smtClean="0"/>
              <a:pPr/>
              <a:t>‹#›</a:t>
            </a:fld>
            <a:endParaRPr lang="ru-RU"/>
          </a:p>
        </p:txBody>
      </p:sp>
      <p:sp>
        <p:nvSpPr>
          <p:cNvPr id="15" name="Footer Placeholder 14"/>
          <p:cNvSpPr>
            <a:spLocks noGrp="1"/>
          </p:cNvSpPr>
          <p:nvPr>
            <p:ph type="ftr" sz="quarter" idx="12"/>
          </p:nvPr>
        </p:nvSpPr>
        <p:spPr>
          <a:xfrm>
            <a:off x="3581400" y="6296248"/>
            <a:ext cx="2820987" cy="152400"/>
          </a:xfrm>
        </p:spPr>
        <p:txBody>
          <a:bodyPr/>
          <a:lstStyle/>
          <a:p>
            <a:endParaRPr lang="ru-RU"/>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Date Placeholder 12"/>
          <p:cNvSpPr>
            <a:spLocks noGrp="1"/>
          </p:cNvSpPr>
          <p:nvPr>
            <p:ph type="dt" sz="half" idx="10"/>
          </p:nvPr>
        </p:nvSpPr>
        <p:spPr/>
        <p:txBody>
          <a:bodyPr/>
          <a:lstStyle/>
          <a:p>
            <a:fld id="{41FC210D-1623-47B2-A518-8A2693D792D4}" type="datetimeFigureOut">
              <a:rPr lang="ru-RU" smtClean="0"/>
              <a:pPr/>
              <a:t>31.10.2011</a:t>
            </a:fld>
            <a:endParaRPr lang="ru-RU"/>
          </a:p>
        </p:txBody>
      </p:sp>
      <p:sp>
        <p:nvSpPr>
          <p:cNvPr id="14" name="Slide Number Placeholder 13"/>
          <p:cNvSpPr>
            <a:spLocks noGrp="1"/>
          </p:cNvSpPr>
          <p:nvPr>
            <p:ph type="sldNum" sz="quarter" idx="11"/>
          </p:nvPr>
        </p:nvSpPr>
        <p:spPr/>
        <p:txBody>
          <a:bodyPr/>
          <a:lstStyle/>
          <a:p>
            <a:fld id="{9BC0A62C-2E0E-4CB1-B77C-13883503862A}" type="slidenum">
              <a:rPr lang="ru-RU" smtClean="0"/>
              <a:pPr/>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Date Placeholder 12"/>
          <p:cNvSpPr>
            <a:spLocks noGrp="1"/>
          </p:cNvSpPr>
          <p:nvPr>
            <p:ph type="dt" sz="half" idx="10"/>
          </p:nvPr>
        </p:nvSpPr>
        <p:spPr/>
        <p:txBody>
          <a:bodyPr/>
          <a:lstStyle/>
          <a:p>
            <a:fld id="{41FC210D-1623-47B2-A518-8A2693D792D4}" type="datetimeFigureOut">
              <a:rPr lang="ru-RU" smtClean="0"/>
              <a:pPr/>
              <a:t>31.10.2011</a:t>
            </a:fld>
            <a:endParaRPr lang="ru-RU"/>
          </a:p>
        </p:txBody>
      </p:sp>
      <p:sp>
        <p:nvSpPr>
          <p:cNvPr id="14" name="Slide Number Placeholder 13"/>
          <p:cNvSpPr>
            <a:spLocks noGrp="1"/>
          </p:cNvSpPr>
          <p:nvPr>
            <p:ph type="sldNum" sz="quarter" idx="11"/>
          </p:nvPr>
        </p:nvSpPr>
        <p:spPr/>
        <p:txBody>
          <a:bodyPr/>
          <a:lstStyle/>
          <a:p>
            <a:fld id="{9BC0A62C-2E0E-4CB1-B77C-13883503862A}" type="slidenum">
              <a:rPr lang="ru-RU" smtClean="0"/>
              <a:pPr/>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6" name="Title 15"/>
          <p:cNvSpPr>
            <a:spLocks noGrp="1"/>
          </p:cNvSpPr>
          <p:nvPr>
            <p:ph type="title"/>
          </p:nvPr>
        </p:nvSpPr>
        <p:spPr/>
        <p:txBody>
          <a:bodyPr/>
          <a:lstStyle/>
          <a:p>
            <a:r>
              <a:rPr lang="ru-RU" smtClean="0"/>
              <a:t>Образец заголовка</a:t>
            </a:r>
            <a:endParaRPr lang="en-US"/>
          </a:p>
        </p:txBody>
      </p:sp>
      <p:sp>
        <p:nvSpPr>
          <p:cNvPr id="10" name="Date Placeholder 9"/>
          <p:cNvSpPr>
            <a:spLocks noGrp="1"/>
          </p:cNvSpPr>
          <p:nvPr>
            <p:ph type="dt" sz="half" idx="10"/>
          </p:nvPr>
        </p:nvSpPr>
        <p:spPr/>
        <p:txBody>
          <a:bodyPr/>
          <a:lstStyle/>
          <a:p>
            <a:fld id="{41FC210D-1623-47B2-A518-8A2693D792D4}" type="datetimeFigureOut">
              <a:rPr lang="ru-RU" smtClean="0"/>
              <a:pPr/>
              <a:t>31.10.2011</a:t>
            </a:fld>
            <a:endParaRPr lang="ru-RU"/>
          </a:p>
        </p:txBody>
      </p:sp>
      <p:sp>
        <p:nvSpPr>
          <p:cNvPr id="11" name="Slide Number Placeholder 10"/>
          <p:cNvSpPr>
            <a:spLocks noGrp="1"/>
          </p:cNvSpPr>
          <p:nvPr>
            <p:ph type="sldNum" sz="quarter" idx="11"/>
          </p:nvPr>
        </p:nvSpPr>
        <p:spPr/>
        <p:txBody>
          <a:bodyPr/>
          <a:lstStyle/>
          <a:p>
            <a:fld id="{9BC0A62C-2E0E-4CB1-B77C-13883503862A}" type="slidenum">
              <a:rPr lang="ru-RU" smtClean="0"/>
              <a:pPr/>
              <a:t>‹#›</a:t>
            </a:fld>
            <a:endParaRPr lang="ru-RU"/>
          </a:p>
        </p:txBody>
      </p:sp>
      <p:sp>
        <p:nvSpPr>
          <p:cNvPr id="12" name="Footer Placeholder 11"/>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fld id="{41FC210D-1623-47B2-A518-8A2693D792D4}" type="datetimeFigureOut">
              <a:rPr lang="ru-RU" smtClean="0"/>
              <a:pPr/>
              <a:t>31.10.2011</a:t>
            </a:fld>
            <a:endParaRPr lang="ru-RU"/>
          </a:p>
        </p:txBody>
      </p:sp>
      <p:sp>
        <p:nvSpPr>
          <p:cNvPr id="13" name="Slide Number Placeholder 12"/>
          <p:cNvSpPr>
            <a:spLocks noGrp="1"/>
          </p:cNvSpPr>
          <p:nvPr>
            <p:ph type="sldNum" sz="quarter" idx="11"/>
          </p:nvPr>
        </p:nvSpPr>
        <p:spPr>
          <a:xfrm>
            <a:off x="4116388" y="6400800"/>
            <a:ext cx="533400" cy="152400"/>
          </a:xfrm>
        </p:spPr>
        <p:txBody>
          <a:bodyPr/>
          <a:lstStyle/>
          <a:p>
            <a:fld id="{9BC0A62C-2E0E-4CB1-B77C-13883503862A}" type="slidenum">
              <a:rPr lang="ru-RU" smtClean="0"/>
              <a:pPr/>
              <a:t>‹#›</a:t>
            </a:fld>
            <a:endParaRPr lang="ru-RU"/>
          </a:p>
        </p:txBody>
      </p:sp>
      <p:sp>
        <p:nvSpPr>
          <p:cNvPr id="14" name="Footer Placeholder 13"/>
          <p:cNvSpPr>
            <a:spLocks noGrp="1"/>
          </p:cNvSpPr>
          <p:nvPr>
            <p:ph type="ftr" sz="quarter" idx="12"/>
          </p:nvPr>
        </p:nvSpPr>
        <p:spPr>
          <a:xfrm>
            <a:off x="838200" y="6296248"/>
            <a:ext cx="2820987" cy="152400"/>
          </a:xfrm>
        </p:spPr>
        <p:txBody>
          <a:bodyPr/>
          <a:lstStyle/>
          <a:p>
            <a:endParaRPr lang="ru-RU"/>
          </a:p>
        </p:txBody>
      </p:sp>
      <p:sp>
        <p:nvSpPr>
          <p:cNvPr id="15" name="Title 14"/>
          <p:cNvSpPr>
            <a:spLocks noGrp="1"/>
          </p:cNvSpPr>
          <p:nvPr>
            <p:ph type="title"/>
          </p:nvPr>
        </p:nvSpPr>
        <p:spPr>
          <a:xfrm>
            <a:off x="457200" y="1828800"/>
            <a:ext cx="3200400" cy="1752600"/>
          </a:xfrm>
        </p:spPr>
        <p:txBody>
          <a:bodyPr anchor="b"/>
          <a:lstStyle/>
          <a:p>
            <a:r>
              <a:rPr lang="ru-RU" smtClean="0"/>
              <a:t>Образец заголовка</a:t>
            </a:r>
            <a:endParaRPr lang="en-US"/>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ru-RU" smtClean="0"/>
              <a:t>Образец текста</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itle 1"/>
          <p:cNvSpPr>
            <a:spLocks noGrp="1"/>
          </p:cNvSpPr>
          <p:nvPr>
            <p:ph type="title"/>
          </p:nvPr>
        </p:nvSpPr>
        <p:spPr>
          <a:xfrm>
            <a:off x="4876800" y="457200"/>
            <a:ext cx="2819400" cy="5714999"/>
          </a:xfrm>
        </p:spPr>
        <p:txBody>
          <a:bodyPr/>
          <a:lstStyle/>
          <a:p>
            <a:r>
              <a:rPr lang="ru-RU" smtClean="0"/>
              <a:t>Образец заголовка</a:t>
            </a:r>
            <a:endParaRPr lang="en-US"/>
          </a:p>
        </p:txBody>
      </p:sp>
      <p:sp>
        <p:nvSpPr>
          <p:cNvPr id="9" name="Date Placeholder 8"/>
          <p:cNvSpPr>
            <a:spLocks noGrp="1"/>
          </p:cNvSpPr>
          <p:nvPr>
            <p:ph type="dt" sz="half" idx="10"/>
          </p:nvPr>
        </p:nvSpPr>
        <p:spPr/>
        <p:txBody>
          <a:bodyPr/>
          <a:lstStyle/>
          <a:p>
            <a:fld id="{41FC210D-1623-47B2-A518-8A2693D792D4}" type="datetimeFigureOut">
              <a:rPr lang="ru-RU" smtClean="0"/>
              <a:pPr/>
              <a:t>31.10.2011</a:t>
            </a:fld>
            <a:endParaRPr lang="ru-RU"/>
          </a:p>
        </p:txBody>
      </p:sp>
      <p:sp>
        <p:nvSpPr>
          <p:cNvPr id="13" name="Slide Number Placeholder 12"/>
          <p:cNvSpPr>
            <a:spLocks noGrp="1"/>
          </p:cNvSpPr>
          <p:nvPr>
            <p:ph type="sldNum" sz="quarter" idx="11"/>
          </p:nvPr>
        </p:nvSpPr>
        <p:spPr/>
        <p:txBody>
          <a:bodyPr/>
          <a:lstStyle/>
          <a:p>
            <a:fld id="{9BC0A62C-2E0E-4CB1-B77C-13883503862A}" type="slidenum">
              <a:rPr lang="ru-RU" smtClean="0"/>
              <a:pPr/>
              <a:t>‹#›</a:t>
            </a:fld>
            <a:endParaRPr lang="ru-RU"/>
          </a:p>
        </p:txBody>
      </p:sp>
      <p:sp>
        <p:nvSpPr>
          <p:cNvPr id="14" name="Footer Placeholder 13"/>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1" name="Title 1"/>
          <p:cNvSpPr>
            <a:spLocks noGrp="1"/>
          </p:cNvSpPr>
          <p:nvPr>
            <p:ph type="title"/>
          </p:nvPr>
        </p:nvSpPr>
        <p:spPr>
          <a:xfrm>
            <a:off x="4876800" y="457200"/>
            <a:ext cx="2819400" cy="5714999"/>
          </a:xfrm>
        </p:spPr>
        <p:txBody>
          <a:bodyPr/>
          <a:lstStyle/>
          <a:p>
            <a:r>
              <a:rPr lang="ru-RU" smtClean="0"/>
              <a:t>Образец заголовка</a:t>
            </a:r>
            <a:endParaRPr lang="en-US"/>
          </a:p>
        </p:txBody>
      </p:sp>
      <p:sp>
        <p:nvSpPr>
          <p:cNvPr id="12" name="Date Placeholder 11"/>
          <p:cNvSpPr>
            <a:spLocks noGrp="1"/>
          </p:cNvSpPr>
          <p:nvPr>
            <p:ph type="dt" sz="half" idx="10"/>
          </p:nvPr>
        </p:nvSpPr>
        <p:spPr/>
        <p:txBody>
          <a:bodyPr/>
          <a:lstStyle/>
          <a:p>
            <a:fld id="{41FC210D-1623-47B2-A518-8A2693D792D4}" type="datetimeFigureOut">
              <a:rPr lang="ru-RU" smtClean="0"/>
              <a:pPr/>
              <a:t>31.10.2011</a:t>
            </a:fld>
            <a:endParaRPr lang="ru-RU"/>
          </a:p>
        </p:txBody>
      </p:sp>
      <p:sp>
        <p:nvSpPr>
          <p:cNvPr id="14" name="Slide Number Placeholder 13"/>
          <p:cNvSpPr>
            <a:spLocks noGrp="1"/>
          </p:cNvSpPr>
          <p:nvPr>
            <p:ph type="sldNum" sz="quarter" idx="11"/>
          </p:nvPr>
        </p:nvSpPr>
        <p:spPr/>
        <p:txBody>
          <a:bodyPr/>
          <a:lstStyle/>
          <a:p>
            <a:fld id="{9BC0A62C-2E0E-4CB1-B77C-13883503862A}" type="slidenum">
              <a:rPr lang="ru-RU" smtClean="0"/>
              <a:pPr/>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ru-RU" smtClean="0"/>
              <a:t>Образец заголовка</a:t>
            </a:r>
            <a:endParaRPr lang="en-US" dirty="0"/>
          </a:p>
        </p:txBody>
      </p:sp>
      <p:sp>
        <p:nvSpPr>
          <p:cNvPr id="9" name="Date Placeholder 8"/>
          <p:cNvSpPr>
            <a:spLocks noGrp="1"/>
          </p:cNvSpPr>
          <p:nvPr>
            <p:ph type="dt" sz="half" idx="10"/>
          </p:nvPr>
        </p:nvSpPr>
        <p:spPr/>
        <p:txBody>
          <a:bodyPr/>
          <a:lstStyle/>
          <a:p>
            <a:fld id="{41FC210D-1623-47B2-A518-8A2693D792D4}" type="datetimeFigureOut">
              <a:rPr lang="ru-RU" smtClean="0"/>
              <a:pPr/>
              <a:t>31.10.2011</a:t>
            </a:fld>
            <a:endParaRPr lang="ru-RU"/>
          </a:p>
        </p:txBody>
      </p:sp>
      <p:sp>
        <p:nvSpPr>
          <p:cNvPr id="10" name="Slide Number Placeholder 9"/>
          <p:cNvSpPr>
            <a:spLocks noGrp="1"/>
          </p:cNvSpPr>
          <p:nvPr>
            <p:ph type="sldNum" sz="quarter" idx="11"/>
          </p:nvPr>
        </p:nvSpPr>
        <p:spPr/>
        <p:txBody>
          <a:bodyPr/>
          <a:lstStyle/>
          <a:p>
            <a:fld id="{9BC0A62C-2E0E-4CB1-B77C-13883503862A}" type="slidenum">
              <a:rPr lang="ru-RU" smtClean="0"/>
              <a:pPr/>
              <a:t>‹#›</a:t>
            </a:fld>
            <a:endParaRPr lang="ru-RU"/>
          </a:p>
        </p:txBody>
      </p:sp>
      <p:sp>
        <p:nvSpPr>
          <p:cNvPr id="11" name="Footer Placeholder 10"/>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41FC210D-1623-47B2-A518-8A2693D792D4}" type="datetimeFigureOut">
              <a:rPr lang="ru-RU" smtClean="0"/>
              <a:pPr/>
              <a:t>31.10.2011</a:t>
            </a:fld>
            <a:endParaRPr lang="ru-RU"/>
          </a:p>
        </p:txBody>
      </p:sp>
      <p:sp>
        <p:nvSpPr>
          <p:cNvPr id="9" name="Slide Number Placeholder 8"/>
          <p:cNvSpPr>
            <a:spLocks noGrp="1"/>
          </p:cNvSpPr>
          <p:nvPr>
            <p:ph type="sldNum" sz="quarter" idx="11"/>
          </p:nvPr>
        </p:nvSpPr>
        <p:spPr/>
        <p:txBody>
          <a:bodyPr/>
          <a:lstStyle/>
          <a:p>
            <a:fld id="{9BC0A62C-2E0E-4CB1-B77C-13883503862A}" type="slidenum">
              <a:rPr lang="ru-RU" smtClean="0"/>
              <a:pPr/>
              <a:t>‹#›</a:t>
            </a:fld>
            <a:endParaRPr lang="ru-RU"/>
          </a:p>
        </p:txBody>
      </p:sp>
      <p:sp>
        <p:nvSpPr>
          <p:cNvPr id="10" name="Footer Placeholder 9"/>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41FC210D-1623-47B2-A518-8A2693D792D4}" type="datetimeFigureOut">
              <a:rPr lang="ru-RU" smtClean="0"/>
              <a:pPr/>
              <a:t>31.10.2011</a:t>
            </a:fld>
            <a:endParaRPr lang="ru-RU"/>
          </a:p>
        </p:txBody>
      </p:sp>
      <p:sp>
        <p:nvSpPr>
          <p:cNvPr id="16" name="Slide Number Placeholder 15"/>
          <p:cNvSpPr>
            <a:spLocks noGrp="1"/>
          </p:cNvSpPr>
          <p:nvPr>
            <p:ph type="sldNum" sz="quarter" idx="11"/>
          </p:nvPr>
        </p:nvSpPr>
        <p:spPr/>
        <p:txBody>
          <a:bodyPr/>
          <a:lstStyle/>
          <a:p>
            <a:fld id="{9BC0A62C-2E0E-4CB1-B77C-13883503862A}" type="slidenum">
              <a:rPr lang="ru-RU" smtClean="0"/>
              <a:pPr/>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ru-RU" smtClean="0"/>
              <a:t>Образец заголовка</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6" name="Date Placeholder 15"/>
          <p:cNvSpPr>
            <a:spLocks noGrp="1"/>
          </p:cNvSpPr>
          <p:nvPr>
            <p:ph type="dt" sz="half" idx="10"/>
          </p:nvPr>
        </p:nvSpPr>
        <p:spPr/>
        <p:txBody>
          <a:bodyPr/>
          <a:lstStyle/>
          <a:p>
            <a:fld id="{41FC210D-1623-47B2-A518-8A2693D792D4}" type="datetimeFigureOut">
              <a:rPr lang="ru-RU" smtClean="0"/>
              <a:pPr/>
              <a:t>31.10.2011</a:t>
            </a:fld>
            <a:endParaRPr lang="ru-RU"/>
          </a:p>
        </p:txBody>
      </p:sp>
      <p:sp>
        <p:nvSpPr>
          <p:cNvPr id="17" name="Slide Number Placeholder 16"/>
          <p:cNvSpPr>
            <a:spLocks noGrp="1"/>
          </p:cNvSpPr>
          <p:nvPr>
            <p:ph type="sldNum" sz="quarter" idx="11"/>
          </p:nvPr>
        </p:nvSpPr>
        <p:spPr/>
        <p:txBody>
          <a:bodyPr/>
          <a:lstStyle/>
          <a:p>
            <a:fld id="{9BC0A62C-2E0E-4CB1-B77C-13883503862A}" type="slidenum">
              <a:rPr lang="ru-RU" smtClean="0"/>
              <a:pPr/>
              <a:t>‹#›</a:t>
            </a:fld>
            <a:endParaRPr lang="ru-RU"/>
          </a:p>
        </p:txBody>
      </p:sp>
      <p:sp>
        <p:nvSpPr>
          <p:cNvPr id="18" name="Footer Placeholder 17"/>
          <p:cNvSpPr>
            <a:spLocks noGrp="1"/>
          </p:cNvSpPr>
          <p:nvPr>
            <p:ph type="ftr" sz="quarter" idx="12"/>
          </p:nvPr>
        </p:nvSpPr>
        <p:spPr/>
        <p:txBody>
          <a:bodyPr/>
          <a:lstStyle/>
          <a:p>
            <a:endParaRPr lang="ru-RU"/>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9BC0A62C-2E0E-4CB1-B77C-13883503862A}" type="slidenum">
              <a:rPr lang="ru-RU" smtClean="0"/>
              <a:pPr/>
              <a:t>‹#›</a:t>
            </a:fld>
            <a:endParaRPr lang="ru-RU"/>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41FC210D-1623-47B2-A518-8A2693D792D4}" type="datetimeFigureOut">
              <a:rPr lang="ru-RU" smtClean="0"/>
              <a:pPr/>
              <a:t>31.10.2011</a:t>
            </a:fld>
            <a:endParaRPr lang="ru-RU"/>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liveinternet.ru/users/stephanya/post127362057/"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500298" y="4429132"/>
            <a:ext cx="3962400" cy="2133600"/>
          </a:xfrm>
        </p:spPr>
        <p:txBody>
          <a:bodyPr>
            <a:normAutofit lnSpcReduction="10000"/>
          </a:bodyPr>
          <a:lstStyle/>
          <a:p>
            <a:r>
              <a:rPr lang="uk-UA" sz="2400" b="1" dirty="0" smtClean="0"/>
              <a:t>Автор: Кодола Валентина Іванівна</a:t>
            </a:r>
            <a:endParaRPr lang="ru-RU" sz="2400" b="1" dirty="0" smtClean="0"/>
          </a:p>
          <a:p>
            <a:r>
              <a:rPr lang="uk-UA" sz="2400" b="1" dirty="0" err="1" smtClean="0"/>
              <a:t>Шендерівський</a:t>
            </a:r>
            <a:r>
              <a:rPr lang="uk-UA" sz="2400" b="1" dirty="0" smtClean="0"/>
              <a:t> НВК </a:t>
            </a:r>
            <a:endParaRPr lang="ru-RU" sz="2400" b="1" dirty="0" smtClean="0"/>
          </a:p>
          <a:p>
            <a:r>
              <a:rPr lang="uk-UA" sz="2400" b="1" dirty="0" smtClean="0"/>
              <a:t>К-Шевченківський р-н</a:t>
            </a:r>
            <a:endParaRPr lang="ru-RU" sz="2400" b="1" dirty="0" smtClean="0"/>
          </a:p>
          <a:p>
            <a:r>
              <a:rPr lang="uk-UA" sz="2400" b="1" dirty="0" smtClean="0"/>
              <a:t>Черкаська обл</a:t>
            </a:r>
            <a:r>
              <a:rPr lang="uk-UA" b="1" dirty="0" smtClean="0"/>
              <a:t>.</a:t>
            </a:r>
            <a:endParaRPr lang="ru-RU" b="1" dirty="0" smtClean="0"/>
          </a:p>
          <a:p>
            <a:endParaRPr lang="ru-RU" dirty="0"/>
          </a:p>
        </p:txBody>
      </p:sp>
      <p:sp>
        <p:nvSpPr>
          <p:cNvPr id="2" name="Заголовок 1"/>
          <p:cNvSpPr>
            <a:spLocks noGrp="1"/>
          </p:cNvSpPr>
          <p:nvPr>
            <p:ph type="title"/>
          </p:nvPr>
        </p:nvSpPr>
        <p:spPr/>
        <p:txBody>
          <a:bodyPr/>
          <a:lstStyle/>
          <a:p>
            <a:endParaRPr lang="ru-RU" dirty="0"/>
          </a:p>
        </p:txBody>
      </p:sp>
      <p:pic>
        <p:nvPicPr>
          <p:cNvPr id="1026" name="Picture 2"/>
          <p:cNvPicPr>
            <a:picLocks noChangeAspect="1" noChangeArrowheads="1"/>
          </p:cNvPicPr>
          <p:nvPr/>
        </p:nvPicPr>
        <p:blipFill>
          <a:blip r:embed="rId2"/>
          <a:srcRect/>
          <a:stretch>
            <a:fillRect/>
          </a:stretch>
        </p:blipFill>
        <p:spPr bwMode="auto">
          <a:xfrm>
            <a:off x="0" y="1428736"/>
            <a:ext cx="8501122" cy="2462227"/>
          </a:xfrm>
          <a:prstGeom prst="cube">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7972452" cy="5714999"/>
          </a:xfrm>
        </p:spPr>
        <p:txBody>
          <a:bodyPr>
            <a:noAutofit/>
          </a:bodyPr>
          <a:lstStyle/>
          <a:p>
            <a:pPr algn="ctr"/>
            <a:r>
              <a:rPr lang="ru-RU" sz="2400" dirty="0" smtClean="0"/>
              <a:t>Во главе оппозиции, сплотившейся вокруг Изабеллы, был архиепископ </a:t>
            </a:r>
            <a:r>
              <a:rPr lang="ru-RU" sz="2400" dirty="0" err="1" smtClean="0"/>
              <a:t>Карильо</a:t>
            </a:r>
            <a:r>
              <a:rPr lang="ru-RU" sz="2400" dirty="0" smtClean="0"/>
              <a:t>. Организация брака Изабеллы с Фердинандом была проведена им с Кастильской стороны, а со стороны Арагона – королём, отцом Фердинанда, Хуаном II Арагонским. Изабелла всё взвесила, обдумала и дала согласие – её этот вариант наиболее устраивал. При этом, 7 января 1469 года Фердинандом был подписан договор, по которому он давал обязательство во всём тесно сотрудничать с Изабеллой, совместно с ней принимать все решения, подписывать все указы вместе с королевой и признавать законной носительницей короны только Изабеллу. Таким образом, кастильская сторона, сама Изабелла в первую очередь, застраховались от чрезмерного влияния Фердинанда в Кастилии. Влияние Изабеллы в Арагоне никак рассматривалось.</a:t>
            </a:r>
            <a:endParaRPr lang="ru-RU" sz="2400" dirty="0"/>
          </a:p>
        </p:txBody>
      </p:sp>
      <p:sp>
        <p:nvSpPr>
          <p:cNvPr id="3" name="Заголовок 2"/>
          <p:cNvSpPr>
            <a:spLocks noGrp="1"/>
          </p:cNvSpPr>
          <p:nvPr>
            <p:ph type="title"/>
          </p:nvPr>
        </p:nvSpPr>
        <p:spPr/>
        <p:txBody>
          <a:bodyPr/>
          <a:lstStyle/>
          <a:p>
            <a:endParaRPr lang="ru-R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a:blip r:embed="rId2"/>
          <a:srcRect/>
          <a:stretch>
            <a:fillRect/>
          </a:stretch>
        </p:blipFill>
        <p:spPr bwMode="auto">
          <a:xfrm>
            <a:off x="214282" y="214290"/>
            <a:ext cx="8572560" cy="5715040"/>
          </a:xfrm>
          <a:prstGeom prst="rect">
            <a:avLst/>
          </a:prstGeom>
          <a:noFill/>
          <a:ln w="9525">
            <a:noFill/>
            <a:miter lim="800000"/>
            <a:headEnd/>
            <a:tailEnd/>
          </a:ln>
          <a:effectLst/>
        </p:spPr>
      </p:pic>
      <p:sp>
        <p:nvSpPr>
          <p:cNvPr id="4" name="Прямоугольник 3"/>
          <p:cNvSpPr/>
          <p:nvPr/>
        </p:nvSpPr>
        <p:spPr>
          <a:xfrm>
            <a:off x="2285984" y="5929330"/>
            <a:ext cx="4572000" cy="646331"/>
          </a:xfrm>
          <a:prstGeom prst="rect">
            <a:avLst/>
          </a:prstGeom>
        </p:spPr>
        <p:txBody>
          <a:bodyPr>
            <a:spAutoFit/>
          </a:bodyPr>
          <a:lstStyle/>
          <a:p>
            <a:pPr algn="ctr"/>
            <a:r>
              <a:rPr lang="ru-RU" b="1" dirty="0" smtClean="0"/>
              <a:t>Фердинанд и Изабелла – Католические короли.</a:t>
            </a:r>
            <a:endParaRPr lang="ru-RU"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8115328" cy="5972196"/>
          </a:xfrm>
        </p:spPr>
        <p:txBody>
          <a:bodyPr>
            <a:normAutofit/>
          </a:bodyPr>
          <a:lstStyle/>
          <a:p>
            <a:pPr algn="ctr"/>
            <a:r>
              <a:rPr lang="ru-RU" sz="2000" dirty="0" smtClean="0"/>
              <a:t>Когда все договоры были подписаны, назначена примерная дата свадьбы, только тогда, в сентябре 1469 года, в известность был поставлен </a:t>
            </a:r>
            <a:r>
              <a:rPr lang="ru-RU" sz="2000" dirty="0" err="1" smtClean="0"/>
              <a:t>Энрике</a:t>
            </a:r>
            <a:r>
              <a:rPr lang="ru-RU" sz="2000" dirty="0" smtClean="0"/>
              <a:t> IV. При этом планы его касательно брака Изабеллы рушились. Во избежание неприятностей венчаться нужно было тайно. Сам Фердинанд со своей свитой под видом торговцев добрался до Вальядолида. Также инкогнито туда прибыла и Изабелла, случилось это 14 октября 1469 года и эта была первая встреча будущих Католических королей. Через пять дней, 19 октября, архиепископ </a:t>
            </a:r>
            <a:r>
              <a:rPr lang="ru-RU" sz="2000" dirty="0" err="1" smtClean="0"/>
              <a:t>Карильо</a:t>
            </a:r>
            <a:r>
              <a:rPr lang="ru-RU" sz="2000" dirty="0" smtClean="0"/>
              <a:t> обвенчал Изабеллу и Фердинанда. Но так как супруги приходились друг другу родственниками (их дедушки, </a:t>
            </a:r>
            <a:r>
              <a:rPr lang="ru-RU" sz="2000" dirty="0" err="1" smtClean="0"/>
              <a:t>Энрике</a:t>
            </a:r>
            <a:r>
              <a:rPr lang="ru-RU" sz="2000" dirty="0" smtClean="0"/>
              <a:t> III Кастильский и Фердинанд I Арагонский, были родными братьями), требовалось разрешение папы. Для того чтобы уладить этот вопрос Хуан II Арагонский посылал своих людей к папе Павлу II. Но уладить этот вопрос им не удалось, папа отказался давать разрешение, побоявшись резкого осуждения со стороны действующего короля Кастилии, а также Франции и Португалии. Тем не менее, свадьба состоялась, а необходимый документ был сфабрикован. </a:t>
            </a:r>
            <a:br>
              <a:rPr lang="ru-RU" sz="2000" dirty="0" smtClean="0"/>
            </a:br>
            <a:r>
              <a:rPr lang="ru-RU" sz="2000" dirty="0" smtClean="0"/>
              <a:t>1 декабря 1471 года он был подписан следующим папой </a:t>
            </a:r>
            <a:r>
              <a:rPr lang="ru-RU" sz="2000" dirty="0" err="1" smtClean="0"/>
              <a:t>Сикстом</a:t>
            </a:r>
            <a:r>
              <a:rPr lang="ru-RU" sz="2000" dirty="0" smtClean="0"/>
              <a:t> IV, а число поставили, которое требовалось.</a:t>
            </a:r>
            <a:endParaRPr lang="ru-RU" sz="2000" dirty="0"/>
          </a:p>
        </p:txBody>
      </p:sp>
      <p:sp>
        <p:nvSpPr>
          <p:cNvPr id="3" name="Заголовок 2"/>
          <p:cNvSpPr>
            <a:spLocks noGrp="1"/>
          </p:cNvSpPr>
          <p:nvPr>
            <p:ph type="title"/>
          </p:nvPr>
        </p:nvSpPr>
        <p:spPr/>
        <p:txBody>
          <a:bodyPr/>
          <a:lstStyle/>
          <a:p>
            <a:endParaRPr lang="ru-RU"/>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7170" name="Picture 2"/>
          <p:cNvPicPr>
            <a:picLocks noGrp="1" noChangeAspect="1" noChangeArrowheads="1"/>
          </p:cNvPicPr>
          <p:nvPr>
            <p:ph idx="1"/>
          </p:nvPr>
        </p:nvPicPr>
        <p:blipFill>
          <a:blip r:embed="rId2"/>
          <a:srcRect/>
          <a:stretch>
            <a:fillRect/>
          </a:stretch>
        </p:blipFill>
        <p:spPr bwMode="auto">
          <a:xfrm>
            <a:off x="0" y="0"/>
            <a:ext cx="7898168" cy="6215106"/>
          </a:xfrm>
          <a:prstGeom prst="rect">
            <a:avLst/>
          </a:prstGeom>
          <a:noFill/>
          <a:ln w="9525">
            <a:noFill/>
            <a:miter lim="800000"/>
            <a:headEnd/>
            <a:tailEnd/>
          </a:ln>
          <a:effectLst/>
        </p:spPr>
      </p:pic>
      <p:sp>
        <p:nvSpPr>
          <p:cNvPr id="5" name="Прямоугольник 4"/>
          <p:cNvSpPr/>
          <p:nvPr/>
        </p:nvSpPr>
        <p:spPr>
          <a:xfrm>
            <a:off x="285720" y="6211669"/>
            <a:ext cx="7143800" cy="646331"/>
          </a:xfrm>
          <a:prstGeom prst="rect">
            <a:avLst/>
          </a:prstGeom>
        </p:spPr>
        <p:txBody>
          <a:bodyPr wrap="square">
            <a:spAutoFit/>
          </a:bodyPr>
          <a:lstStyle/>
          <a:p>
            <a:pPr algn="ctr"/>
            <a:r>
              <a:rPr lang="ru-RU" dirty="0" smtClean="0"/>
              <a:t>Королевский дворец в </a:t>
            </a:r>
            <a:r>
              <a:rPr lang="ru-RU" dirty="0" err="1" smtClean="0"/>
              <a:t>Медина-дель-Кампо</a:t>
            </a:r>
            <a:r>
              <a:rPr lang="ru-RU" dirty="0" smtClean="0"/>
              <a:t>, </a:t>
            </a:r>
            <a:r>
              <a:rPr lang="ru-RU" dirty="0" err="1" smtClean="0"/>
              <a:t>в</a:t>
            </a:r>
            <a:r>
              <a:rPr lang="ru-RU" dirty="0" smtClean="0"/>
              <a:t> провинции Вальядолид. (Испания).</a:t>
            </a: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7901014" cy="5714999"/>
          </a:xfrm>
        </p:spPr>
        <p:txBody>
          <a:bodyPr>
            <a:normAutofit/>
          </a:bodyPr>
          <a:lstStyle/>
          <a:p>
            <a:pPr algn="ctr"/>
            <a:r>
              <a:rPr lang="ru-RU" sz="2800" dirty="0" smtClean="0"/>
              <a:t>Тем временем, 2 октября 1470 года у Изабеллы и Фердинанда рождается их первый ребёнок. Изабелла Арагонская и Кастильская, будущая королева Португалии.</a:t>
            </a:r>
            <a:br>
              <a:rPr lang="ru-RU" sz="2800" dirty="0" smtClean="0"/>
            </a:br>
            <a:r>
              <a:rPr lang="ru-RU" sz="2800" dirty="0" smtClean="0"/>
              <a:t/>
            </a:r>
            <a:br>
              <a:rPr lang="ru-RU" sz="2800" dirty="0" smtClean="0"/>
            </a:br>
            <a:r>
              <a:rPr lang="ru-RU" sz="2800" dirty="0" smtClean="0"/>
              <a:t>11 декабря 1474 года в Мадриде умирает </a:t>
            </a:r>
            <a:r>
              <a:rPr lang="ru-RU" sz="2800" dirty="0" err="1" smtClean="0"/>
              <a:t>Энрике</a:t>
            </a:r>
            <a:r>
              <a:rPr lang="ru-RU" sz="2800" dirty="0" smtClean="0"/>
              <a:t> IV. А 12 декабря об этом узнаёт Изабелла, находящаяся в </a:t>
            </a:r>
            <a:r>
              <a:rPr lang="ru-RU" sz="2800" dirty="0" err="1" smtClean="0"/>
              <a:t>Сеговии</a:t>
            </a:r>
            <a:r>
              <a:rPr lang="ru-RU" sz="2800" dirty="0" smtClean="0"/>
              <a:t>, и начинает активно действовать. Она берёт власть в свои руки, приказывает отслужить мессу по своему усопшему брату. А 13 декабря производится коронация Изабеллы. Городской совет </a:t>
            </a:r>
            <a:r>
              <a:rPr lang="ru-RU" sz="2800" dirty="0" err="1" smtClean="0"/>
              <a:t>Сеговии</a:t>
            </a:r>
            <a:r>
              <a:rPr lang="ru-RU" sz="2800" dirty="0" smtClean="0"/>
              <a:t> провозглашает её королевой.</a:t>
            </a:r>
            <a:endParaRPr lang="ru-RU" sz="2800" dirty="0"/>
          </a:p>
        </p:txBody>
      </p:sp>
      <p:sp>
        <p:nvSpPr>
          <p:cNvPr id="3" name="Заголовок 2"/>
          <p:cNvSpPr>
            <a:spLocks noGrp="1"/>
          </p:cNvSpPr>
          <p:nvPr>
            <p:ph type="title"/>
          </p:nvPr>
        </p:nvSpPr>
        <p:spPr/>
        <p:txBody>
          <a:bodyPr/>
          <a:lstStyle/>
          <a:p>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000760" y="2786058"/>
            <a:ext cx="2819400" cy="3500422"/>
          </a:xfrm>
        </p:spPr>
        <p:txBody>
          <a:bodyPr>
            <a:normAutofit fontScale="90000"/>
          </a:bodyPr>
          <a:lstStyle/>
          <a:p>
            <a:r>
              <a:rPr lang="ru-RU" sz="2400" dirty="0" smtClean="0"/>
              <a:t>«Мадонна Католических монархов». Картина работы художника изображает Фердинанда и Изабеллу с детьми, предстоящими перед Богоматерью</a:t>
            </a:r>
            <a:r>
              <a:rPr lang="ru-RU" dirty="0" smtClean="0"/>
              <a:t>.</a:t>
            </a:r>
            <a:endParaRPr lang="ru-RU" dirty="0"/>
          </a:p>
        </p:txBody>
      </p:sp>
      <p:pic>
        <p:nvPicPr>
          <p:cNvPr id="8194" name="Picture 2" descr="D:\Arxiv\Зображення\Особа\a8e953c999cd.jpg"/>
          <p:cNvPicPr>
            <a:picLocks noGrp="1" noChangeAspect="1" noChangeArrowheads="1"/>
          </p:cNvPicPr>
          <p:nvPr>
            <p:ph idx="1"/>
          </p:nvPr>
        </p:nvPicPr>
        <p:blipFill>
          <a:blip r:embed="rId2"/>
          <a:srcRect/>
          <a:stretch>
            <a:fillRect/>
          </a:stretch>
        </p:blipFill>
        <p:spPr bwMode="auto">
          <a:xfrm>
            <a:off x="0" y="0"/>
            <a:ext cx="6127474"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7615262" cy="5714999"/>
          </a:xfrm>
        </p:spPr>
        <p:txBody>
          <a:bodyPr>
            <a:normAutofit/>
          </a:bodyPr>
          <a:lstStyle/>
          <a:p>
            <a:pPr algn="ctr"/>
            <a:r>
              <a:rPr lang="ru-RU" sz="2800" dirty="0" smtClean="0"/>
              <a:t>11 декабря 1474 года в Мадриде умирает </a:t>
            </a:r>
            <a:r>
              <a:rPr lang="ru-RU" sz="2800" dirty="0" err="1" smtClean="0"/>
              <a:t>Энрике</a:t>
            </a:r>
            <a:r>
              <a:rPr lang="ru-RU" sz="2800" dirty="0" smtClean="0"/>
              <a:t> IV. А 12 декабря об этом узнаёт Изабелла, находящаяся в </a:t>
            </a:r>
            <a:r>
              <a:rPr lang="ru-RU" sz="2800" dirty="0" err="1" smtClean="0"/>
              <a:t>Сеговии</a:t>
            </a:r>
            <a:r>
              <a:rPr lang="ru-RU" sz="2800" dirty="0" smtClean="0"/>
              <a:t>, и начинает активно действовать. Она берёт власть в свои руки, приказывает отслужить мессу по своему усопшему брату. А 13 декабря производится коронация Изабеллы. Городской совет </a:t>
            </a:r>
            <a:r>
              <a:rPr lang="ru-RU" sz="2800" dirty="0" err="1" smtClean="0"/>
              <a:t>Сеговии</a:t>
            </a:r>
            <a:r>
              <a:rPr lang="ru-RU" sz="2800" dirty="0" smtClean="0"/>
              <a:t> провозглашает её королевой.</a:t>
            </a:r>
            <a:endParaRPr lang="ru-RU" sz="2800" dirty="0"/>
          </a:p>
        </p:txBody>
      </p:sp>
      <p:sp>
        <p:nvSpPr>
          <p:cNvPr id="3" name="Заголовок 2"/>
          <p:cNvSpPr>
            <a:spLocks noGrp="1"/>
          </p:cNvSpPr>
          <p:nvPr>
            <p:ph type="title"/>
          </p:nvPr>
        </p:nvSpPr>
        <p:spPr/>
        <p:txBody>
          <a:bodyPr/>
          <a:lstStyle/>
          <a:p>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5" name="Прямоугольник 4"/>
          <p:cNvSpPr/>
          <p:nvPr/>
        </p:nvSpPr>
        <p:spPr>
          <a:xfrm>
            <a:off x="571472" y="5000636"/>
            <a:ext cx="8001056" cy="1477328"/>
          </a:xfrm>
          <a:prstGeom prst="rect">
            <a:avLst/>
          </a:prstGeom>
        </p:spPr>
        <p:txBody>
          <a:bodyPr wrap="square">
            <a:spAutoFit/>
          </a:bodyPr>
          <a:lstStyle/>
          <a:p>
            <a:pPr algn="ctr"/>
            <a:r>
              <a:rPr lang="ru-RU" dirty="0" smtClean="0"/>
              <a:t>Корона Изабеллы Кастильской в Королевской капелле в Гранаде.</a:t>
            </a:r>
            <a:br>
              <a:rPr lang="ru-RU" dirty="0" smtClean="0"/>
            </a:br>
            <a:r>
              <a:rPr lang="ru-RU" dirty="0" smtClean="0"/>
              <a:t>Диаметр её составляет 14 сантиметров. Стоит обратить внимание на необычайную лёгкость короны. Нижняя часть – это простой ровный обод, а вот верхняя часть резко другая, узоры изображают листья и плоды граната. Корона сделана из позолоченного серебра в стиле готика.</a:t>
            </a:r>
            <a:endParaRPr lang="ru-RU" dirty="0"/>
          </a:p>
        </p:txBody>
      </p:sp>
      <p:pic>
        <p:nvPicPr>
          <p:cNvPr id="1026" name="Picture 2"/>
          <p:cNvPicPr>
            <a:picLocks noGrp="1" noChangeAspect="1" noChangeArrowheads="1"/>
          </p:cNvPicPr>
          <p:nvPr>
            <p:ph idx="1"/>
          </p:nvPr>
        </p:nvPicPr>
        <p:blipFill>
          <a:blip r:embed="rId2"/>
          <a:srcRect/>
          <a:stretch>
            <a:fillRect/>
          </a:stretch>
        </p:blipFill>
        <p:spPr bwMode="auto">
          <a:xfrm>
            <a:off x="428596" y="214290"/>
            <a:ext cx="8155234" cy="4786346"/>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7758138" cy="5714999"/>
          </a:xfrm>
        </p:spPr>
        <p:txBody>
          <a:bodyPr>
            <a:normAutofit/>
          </a:bodyPr>
          <a:lstStyle/>
          <a:p>
            <a:pPr algn="ctr"/>
            <a:r>
              <a:rPr lang="ru-RU" sz="2000" dirty="0" smtClean="0"/>
              <a:t>На главной городской площади она клянётся перед Богом, всеми святыми и перед Святой церковью в верности Кастилии во время своего служения. 16 декабря кортесам было передано требование явиться в </a:t>
            </a:r>
            <a:r>
              <a:rPr lang="ru-RU" sz="2000" dirty="0" err="1" smtClean="0"/>
              <a:t>Сеговию</a:t>
            </a:r>
            <a:r>
              <a:rPr lang="ru-RU" sz="2000" dirty="0" smtClean="0"/>
              <a:t>, чтобы принести присягу на верность новой королеве. При этом Изабелла опиралась на акт, подписанный </a:t>
            </a:r>
            <a:r>
              <a:rPr lang="ru-RU" sz="2000" dirty="0" err="1" smtClean="0"/>
              <a:t>Энрике</a:t>
            </a:r>
            <a:r>
              <a:rPr lang="ru-RU" sz="2000" dirty="0" smtClean="0"/>
              <a:t>, в котором он официально признавал её законной наследницей трона. В эти дни она показала настоящую решимость, твёрдость своего характера, умение принимать решения чётко, быстро и в тоже время продуманно.</a:t>
            </a:r>
            <a:br>
              <a:rPr lang="ru-RU" sz="2000" dirty="0" smtClean="0"/>
            </a:br>
            <a:r>
              <a:rPr lang="ru-RU" sz="2000" dirty="0" smtClean="0"/>
              <a:t/>
            </a:r>
            <a:br>
              <a:rPr lang="ru-RU" sz="2000" dirty="0" smtClean="0"/>
            </a:br>
            <a:r>
              <a:rPr lang="ru-RU" sz="2000" dirty="0" smtClean="0"/>
              <a:t>Несмотря на это, начинается Война за кастильское наследство. Португальский король, женатый на Хуане, дочери покойного </a:t>
            </a:r>
            <a:r>
              <a:rPr lang="ru-RU" sz="2000" dirty="0" err="1" smtClean="0"/>
              <a:t>Энрике</a:t>
            </a:r>
            <a:r>
              <a:rPr lang="ru-RU" sz="2000" dirty="0" smtClean="0"/>
              <a:t>, делает попытку завладеть кастильским троном. Также начались волнения в некоторых провинциях – Эстремадуре и Андалусии.</a:t>
            </a:r>
            <a:endParaRPr lang="ru-RU" sz="2000" dirty="0"/>
          </a:p>
        </p:txBody>
      </p:sp>
      <p:sp>
        <p:nvSpPr>
          <p:cNvPr id="3" name="Заголовок 2"/>
          <p:cNvSpPr>
            <a:spLocks noGrp="1"/>
          </p:cNvSpPr>
          <p:nvPr>
            <p:ph type="title"/>
          </p:nvPr>
        </p:nvSpPr>
        <p:spPr/>
        <p:txBody>
          <a:bodyPr/>
          <a:lstStyle/>
          <a:p>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85720" y="285728"/>
            <a:ext cx="8501122" cy="6215106"/>
          </a:xfrm>
        </p:spPr>
        <p:txBody>
          <a:bodyPr>
            <a:normAutofit fontScale="92500" lnSpcReduction="20000"/>
          </a:bodyPr>
          <a:lstStyle/>
          <a:p>
            <a:pPr algn="ctr"/>
            <a:r>
              <a:rPr lang="ru-RU" dirty="0" smtClean="0"/>
              <a:t>Вскоре о воцарении своей жены узнаёт Фердинанд, всё это время находившийся в Барселоне. Он сразу объявляет себя королём Кастилии, говорит, что корона по праву его и мчится в </a:t>
            </a:r>
            <a:r>
              <a:rPr lang="ru-RU" dirty="0" err="1" smtClean="0"/>
              <a:t>Сеговию</a:t>
            </a:r>
            <a:r>
              <a:rPr lang="ru-RU" dirty="0" smtClean="0"/>
              <a:t>. Он прибывает 2 января 1475 года, Изабелла устраивает ему праздничный приём. Начинаются споры о правах супругов об их властных полномочиях в Кастилии, Фердинанд, недовольный тем, что его обделяют, как ему кажется, грозится уехать. В итоге между сторонами был подписан договор, составленный архиепископом </a:t>
            </a:r>
            <a:r>
              <a:rPr lang="ru-RU" dirty="0" err="1" smtClean="0"/>
              <a:t>Карильо</a:t>
            </a:r>
            <a:r>
              <a:rPr lang="ru-RU" dirty="0" smtClean="0"/>
              <a:t> (Кастилия) и кардиналом </a:t>
            </a:r>
            <a:r>
              <a:rPr lang="ru-RU" dirty="0" err="1" smtClean="0"/>
              <a:t>Мендосой</a:t>
            </a:r>
            <a:r>
              <a:rPr lang="ru-RU" dirty="0" smtClean="0"/>
              <a:t> (Арагон). «</a:t>
            </a:r>
            <a:r>
              <a:rPr lang="ru-RU" dirty="0" err="1" smtClean="0"/>
              <a:t>Сеговийский</a:t>
            </a:r>
            <a:r>
              <a:rPr lang="ru-RU" dirty="0" smtClean="0"/>
              <a:t> договор» гласил, что Фердинанду гарантируется королевский титул, однако Изабелла объявляется королевой и «владелицей» Кастилии. Право наследования также закреплено за ней. Внутренняя политика Кастилии определялась обеими супругами, они предпочли выступать в делах как одно лицо. Внешняя политика осталась прерогативой исключительно Фердинанда. В правление Изабеллы и Фердинанда власть монархии смогла подавить сильное влияние знати. Собственно насмотревшись на перевороты, в частности, на ситуацию с её родным братом </a:t>
            </a:r>
            <a:r>
              <a:rPr lang="ru-RU" dirty="0" err="1" smtClean="0"/>
              <a:t>Альфонсо</a:t>
            </a:r>
            <a:r>
              <a:rPr lang="ru-RU" dirty="0" smtClean="0"/>
              <a:t>, которого дворянство провозгласило королём при живом законном монархе, даже на опыте собственного воцарения, она подогнула все структуры и слои общества под себя. В итоге дворянство потеряло своё влияние. Церковь также была под властью монархов – католические короли смогли добиться права назначать архиепископов. Кортесы собирались редко, да и не влияли ни на что особо. В октябре 1479 года Португалия потерпела поражение при </a:t>
            </a:r>
            <a:r>
              <a:rPr lang="ru-RU" dirty="0" err="1" smtClean="0"/>
              <a:t>Торо</a:t>
            </a:r>
            <a:r>
              <a:rPr lang="ru-RU" dirty="0" smtClean="0"/>
              <a:t>, Альфонс V отказался от своих претензий на Кастилию, его брак с </a:t>
            </a:r>
            <a:r>
              <a:rPr lang="ru-RU" dirty="0" err="1" smtClean="0"/>
              <a:t>Хуаной</a:t>
            </a:r>
            <a:r>
              <a:rPr lang="ru-RU" dirty="0" smtClean="0"/>
              <a:t> </a:t>
            </a:r>
            <a:r>
              <a:rPr lang="ru-RU" dirty="0" err="1" smtClean="0"/>
              <a:t>Бельтранехой</a:t>
            </a:r>
            <a:r>
              <a:rPr lang="ru-RU" dirty="0" smtClean="0"/>
              <a:t> был аннулирован. В 1478 году была введена Святая инквизиция, которую возглавил Томас Торквемада. Изабелла была сторонницей национализации государства, которая и началась при ней. Высшие церковные посты были недоступны иностранцам. Так как святая инквизиция не могла влиять на другие религии, перед евреями и мусульманами было поставлено условие – либо вы принимаете христианство, либо изгоняетесь из страны. Так потихоньку была сформирована абсолютная власть монарха, а точнее двух монархов.</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285728"/>
            <a:ext cx="7972452" cy="6215106"/>
          </a:xfrm>
        </p:spPr>
        <p:txBody>
          <a:bodyPr>
            <a:normAutofit/>
          </a:bodyPr>
          <a:lstStyle/>
          <a:p>
            <a:pPr algn="ctr"/>
            <a:r>
              <a:rPr lang="ru-RU" dirty="0" smtClean="0"/>
              <a:t/>
            </a:r>
            <a:br>
              <a:rPr lang="ru-RU" dirty="0" smtClean="0"/>
            </a:br>
            <a:r>
              <a:rPr lang="ru-RU" dirty="0" smtClean="0"/>
              <a:t/>
            </a:r>
            <a:br>
              <a:rPr lang="ru-RU" dirty="0" smtClean="0"/>
            </a:br>
            <a:r>
              <a:rPr lang="ru-RU" dirty="0" smtClean="0"/>
              <a:t>С 1474 года королева Кастилии и Леона. Через брак с Фердинандом II Арагонским королева Сицилии и Арагона (с 1479 года).</a:t>
            </a:r>
            <a:br>
              <a:rPr lang="ru-RU" dirty="0" smtClean="0"/>
            </a:br>
            <a:r>
              <a:rPr lang="ru-RU" dirty="0" smtClean="0"/>
              <a:t>Изабелла I Кастильская , Изабелла Католическая, Изабелла </a:t>
            </a:r>
            <a:r>
              <a:rPr lang="ru-RU" dirty="0" err="1" smtClean="0"/>
              <a:t>Трастамара</a:t>
            </a:r>
            <a:r>
              <a:rPr lang="ru-RU" dirty="0" smtClean="0"/>
              <a:t> .</a:t>
            </a:r>
            <a:br>
              <a:rPr lang="ru-RU" dirty="0" smtClean="0"/>
            </a:br>
            <a:r>
              <a:rPr lang="ru-RU" dirty="0" smtClean="0"/>
              <a:t/>
            </a:r>
            <a:br>
              <a:rPr lang="ru-RU" dirty="0" smtClean="0"/>
            </a:br>
            <a:r>
              <a:rPr lang="ru-RU" dirty="0" smtClean="0"/>
              <a:t>Изабелла родилась 22 апреля 1451 года (это предположительная дата её рождения) в </a:t>
            </a:r>
            <a:r>
              <a:rPr lang="ru-RU" dirty="0" err="1" smtClean="0"/>
              <a:t>Мадригаль</a:t>
            </a:r>
            <a:r>
              <a:rPr lang="ru-RU" dirty="0" smtClean="0"/>
              <a:t> де лас </a:t>
            </a:r>
            <a:r>
              <a:rPr lang="ru-RU" dirty="0" err="1" smtClean="0"/>
              <a:t>Альтас</a:t>
            </a:r>
            <a:r>
              <a:rPr lang="ru-RU" dirty="0" smtClean="0"/>
              <a:t> </a:t>
            </a:r>
            <a:r>
              <a:rPr lang="ru-RU" dirty="0" err="1" smtClean="0"/>
              <a:t>Торрес</a:t>
            </a:r>
            <a:r>
              <a:rPr lang="ru-RU" dirty="0" smtClean="0"/>
              <a:t>, что в провинции </a:t>
            </a:r>
            <a:r>
              <a:rPr lang="ru-RU" dirty="0" err="1" smtClean="0"/>
              <a:t>Авила</a:t>
            </a:r>
            <a:r>
              <a:rPr lang="ru-RU" dirty="0" smtClean="0"/>
              <a:t>. Она принадлежала к дому </a:t>
            </a:r>
            <a:r>
              <a:rPr lang="ru-RU" dirty="0" err="1" smtClean="0"/>
              <a:t>Трастамара</a:t>
            </a:r>
            <a:r>
              <a:rPr lang="ru-RU" dirty="0" smtClean="0"/>
              <a:t>, правившем тогда, кроме Кастилии, в Арагоне, Наварре и, чуть позже, в Неаполитанском королевстве. Её отец – Хуан II Кастильский был королём Кастилии и Леона до своей смерти 20 июля 1454 года. Мать – Изабелла Португальская. Хуан II Кастильский был женат дважды, Изабелла I Кастильская была дочерью от второго брака. А от первого брака своего отца имела одного сводного брата – </a:t>
            </a:r>
            <a:r>
              <a:rPr lang="ru-RU" dirty="0" err="1" smtClean="0"/>
              <a:t>Энрике</a:t>
            </a:r>
            <a:r>
              <a:rPr lang="ru-RU" dirty="0" smtClean="0"/>
              <a:t> IV Бессильного, трое других его детей (</a:t>
            </a:r>
            <a:r>
              <a:rPr lang="ru-RU" dirty="0" err="1" smtClean="0"/>
              <a:t>Каталина</a:t>
            </a:r>
            <a:r>
              <a:rPr lang="ru-RU" dirty="0" smtClean="0"/>
              <a:t>, </a:t>
            </a:r>
            <a:r>
              <a:rPr lang="ru-RU" dirty="0" err="1" smtClean="0"/>
              <a:t>Леонор</a:t>
            </a:r>
            <a:r>
              <a:rPr lang="ru-RU" dirty="0" smtClean="0"/>
              <a:t>, Мария) умерли ещё в младенчестве. А от второго брака у Изабеллы был младший родной брат – инфант </a:t>
            </a:r>
            <a:r>
              <a:rPr lang="ru-RU" dirty="0" err="1" smtClean="0"/>
              <a:t>Альфонсо</a:t>
            </a:r>
            <a:r>
              <a:rPr lang="ru-RU" dirty="0" smtClean="0"/>
              <a:t> Кастильский. </a:t>
            </a:r>
          </a:p>
          <a:p>
            <a:endParaRPr lang="ru-RU" dirty="0"/>
          </a:p>
        </p:txBody>
      </p:sp>
      <p:sp>
        <p:nvSpPr>
          <p:cNvPr id="3" name="Заголовок 2"/>
          <p:cNvSpPr>
            <a:spLocks noGrp="1"/>
          </p:cNvSpPr>
          <p:nvPr>
            <p:ph type="title"/>
          </p:nvPr>
        </p:nvSpPr>
        <p:spPr/>
        <p:txBody>
          <a:bodyPr/>
          <a:lstStyle/>
          <a:p>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a:blip r:embed="rId2"/>
          <a:srcRect/>
          <a:stretch>
            <a:fillRect/>
          </a:stretch>
        </p:blipFill>
        <p:spPr bwMode="auto">
          <a:xfrm>
            <a:off x="214282" y="285728"/>
            <a:ext cx="8406908" cy="6215106"/>
          </a:xfrm>
          <a:prstGeom prst="rect">
            <a:avLst/>
          </a:prstGeom>
          <a:noFill/>
          <a:ln w="9525">
            <a:noFill/>
            <a:miter lim="800000"/>
            <a:headEnd/>
            <a:tailEnd/>
          </a:ln>
          <a:effectLst/>
        </p:spPr>
      </p:pic>
      <p:sp>
        <p:nvSpPr>
          <p:cNvPr id="5" name="Прямоугольник 4"/>
          <p:cNvSpPr/>
          <p:nvPr/>
        </p:nvSpPr>
        <p:spPr>
          <a:xfrm>
            <a:off x="0" y="5934670"/>
            <a:ext cx="8858280"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dirty="0" smtClean="0"/>
              <a:t>Картина Франсиско </a:t>
            </a:r>
            <a:r>
              <a:rPr lang="ru-RU" dirty="0" err="1" smtClean="0"/>
              <a:t>Прадильи</a:t>
            </a:r>
            <a:r>
              <a:rPr lang="ru-RU" dirty="0" smtClean="0"/>
              <a:t> 1882 года. Падение Гранады завершило реконкисту, католическая чета въезжает в город, недавно бывший последним оплотом мусульман на Пиренейском полуострове.</a:t>
            </a: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8186766" cy="5714999"/>
          </a:xfrm>
        </p:spPr>
        <p:txBody>
          <a:bodyPr>
            <a:normAutofit/>
          </a:bodyPr>
          <a:lstStyle/>
          <a:p>
            <a:pPr algn="ctr"/>
            <a:r>
              <a:rPr lang="ru-RU" sz="2400" dirty="0" smtClean="0"/>
              <a:t>В 1492 году пал последний халифат на Иберийском полуострове. 2 января монархи торжественно въехали в Гранаду. Завоевание Гранады стоило дорого для государства, но казна постоянно пополнялась деньгами награбленными инквизицией у населения. Эти военные успехи не были подкреплены хорошей экономикой государства. Не смотря на это, Католические короли начали ещё и экспансию Северной Африки. Экономика как раз была слабой. Кастилия и Арагон продавали шерсть – это была основная статья их бюджета. Настоящее сильное государство с хорошей экономикой не будет никогда сырьевым придатком. А последующее процветание связано с открытием Америки. Кстати титул «Католических королей» им был пожалован папой за завершение Реконкисты.</a:t>
            </a:r>
            <a:endParaRPr lang="ru-RU" sz="2400" dirty="0"/>
          </a:p>
        </p:txBody>
      </p:sp>
      <p:sp>
        <p:nvSpPr>
          <p:cNvPr id="3" name="Заголовок 2"/>
          <p:cNvSpPr>
            <a:spLocks noGrp="1"/>
          </p:cNvSpPr>
          <p:nvPr>
            <p:ph type="title"/>
          </p:nvPr>
        </p:nvSpPr>
        <p:spPr/>
        <p:txBody>
          <a:bodyPr/>
          <a:lstStyle/>
          <a:p>
            <a:endParaRPr lang="ru-R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1266" name="Picture 2"/>
          <p:cNvPicPr>
            <a:picLocks noGrp="1" noChangeAspect="1" noChangeArrowheads="1"/>
          </p:cNvPicPr>
          <p:nvPr>
            <p:ph idx="1"/>
          </p:nvPr>
        </p:nvPicPr>
        <p:blipFill>
          <a:blip r:embed="rId2"/>
          <a:srcRect/>
          <a:stretch>
            <a:fillRect/>
          </a:stretch>
        </p:blipFill>
        <p:spPr bwMode="auto">
          <a:xfrm>
            <a:off x="428596" y="0"/>
            <a:ext cx="8434069" cy="6215106"/>
          </a:xfrm>
          <a:prstGeom prst="rect">
            <a:avLst/>
          </a:prstGeom>
          <a:noFill/>
          <a:ln w="9525">
            <a:noFill/>
            <a:miter lim="800000"/>
            <a:headEnd/>
            <a:tailEnd/>
          </a:ln>
          <a:effectLst/>
        </p:spPr>
      </p:pic>
      <p:sp>
        <p:nvSpPr>
          <p:cNvPr id="5" name="Прямоугольник 4"/>
          <p:cNvSpPr/>
          <p:nvPr/>
        </p:nvSpPr>
        <p:spPr>
          <a:xfrm>
            <a:off x="928662" y="6286520"/>
            <a:ext cx="6429404" cy="369332"/>
          </a:xfrm>
          <a:prstGeom prst="rect">
            <a:avLst/>
          </a:prstGeom>
        </p:spPr>
        <p:txBody>
          <a:bodyPr wrap="square">
            <a:spAutoFit/>
          </a:bodyPr>
          <a:lstStyle/>
          <a:p>
            <a:r>
              <a:rPr lang="en-US" dirty="0" smtClean="0"/>
              <a:t>Columbus Before the </a:t>
            </a:r>
            <a:r>
              <a:rPr lang="en-US" dirty="0" err="1" smtClean="0"/>
              <a:t>Queen.Brooklyn</a:t>
            </a:r>
            <a:r>
              <a:rPr lang="en-US" dirty="0" smtClean="0"/>
              <a:t> Museum.1843</a:t>
            </a: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14282" y="457200"/>
            <a:ext cx="8429684" cy="6186510"/>
          </a:xfrm>
        </p:spPr>
        <p:txBody>
          <a:bodyPr>
            <a:normAutofit/>
          </a:bodyPr>
          <a:lstStyle/>
          <a:p>
            <a:pPr algn="ctr"/>
            <a:r>
              <a:rPr lang="ru-RU" dirty="0" smtClean="0"/>
              <a:t>В том же 1492 году Изабелла одобрила планы Колумба. Она понимала, что гарантии нет никакой, учёный совет, который она собрала для обсуждения </a:t>
            </a:r>
            <a:r>
              <a:rPr lang="ru-RU" dirty="0" err="1" smtClean="0"/>
              <a:t>колумбовского</a:t>
            </a:r>
            <a:r>
              <a:rPr lang="ru-RU" dirty="0" smtClean="0"/>
              <a:t> замысла, подверг его жёсткой критике. Но всё-таки Изабелла поверила Колумбу и этим обеспечила будущий непродолжительный взлёт Испании.</a:t>
            </a:r>
            <a:br>
              <a:rPr lang="ru-RU" dirty="0" smtClean="0"/>
            </a:br>
            <a:r>
              <a:rPr lang="ru-RU" dirty="0" smtClean="0"/>
              <a:t/>
            </a:r>
            <a:br>
              <a:rPr lang="ru-RU" dirty="0" smtClean="0"/>
            </a:br>
            <a:r>
              <a:rPr lang="ru-RU" dirty="0" smtClean="0"/>
              <a:t>Просвещение получило при Изабелле хороший подъём. Она сама любила книги и собрала хорошую библиотеку, в которой находилось множество бесценных книг и манускриптов. Развивалось книгопечатание, появлялись первые поэты и драматурги. Из-за того, что искусство и литература именно в Кастилии пользовались покровительством Изабеллы, кастильский язык стал основным для Испании, именно на нём писались все произведения. Народ был безграмотен по большей части, и до него литература доходила через рассказчиков и маленькие уличные театры. С другой стороны интеллектуальный потенциал государства очень сильно пострадал от развившегося национализма. Евреи составляли большой процент среди грамотного населения Кастилии. Мориски (так назывались крещёные мусульмане) также имели большое культурное и историческое влияние на страну. Подрывая веками сложившуюся культуру можно добиться только ложного и кратковременного процветания. Что с Испанией и произошло.</a:t>
            </a:r>
            <a:endParaRPr lang="ru-RU" dirty="0"/>
          </a:p>
        </p:txBody>
      </p:sp>
      <p:sp>
        <p:nvSpPr>
          <p:cNvPr id="3" name="Заголовок 2"/>
          <p:cNvSpPr>
            <a:spLocks noGrp="1"/>
          </p:cNvSpPr>
          <p:nvPr>
            <p:ph type="title"/>
          </p:nvPr>
        </p:nvSpPr>
        <p:spPr/>
        <p:txBody>
          <a:bodyPr/>
          <a:lstStyle/>
          <a:p>
            <a:endParaRPr lang="ru-RU"/>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2290" name="Picture 2"/>
          <p:cNvPicPr>
            <a:picLocks noGrp="1" noChangeAspect="1" noChangeArrowheads="1"/>
          </p:cNvPicPr>
          <p:nvPr>
            <p:ph idx="1"/>
          </p:nvPr>
        </p:nvPicPr>
        <p:blipFill>
          <a:blip r:embed="rId2"/>
          <a:srcRect/>
          <a:stretch>
            <a:fillRect/>
          </a:stretch>
        </p:blipFill>
        <p:spPr bwMode="auto">
          <a:xfrm>
            <a:off x="0" y="0"/>
            <a:ext cx="6568966" cy="6858000"/>
          </a:xfrm>
          <a:prstGeom prst="rect">
            <a:avLst/>
          </a:prstGeom>
          <a:noFill/>
          <a:ln w="9525">
            <a:noFill/>
            <a:miter lim="800000"/>
            <a:headEnd/>
            <a:tailEnd/>
          </a:ln>
          <a:effectLst/>
        </p:spPr>
      </p:pic>
      <p:sp>
        <p:nvSpPr>
          <p:cNvPr id="5" name="Прямоугольник 4"/>
          <p:cNvSpPr/>
          <p:nvPr/>
        </p:nvSpPr>
        <p:spPr>
          <a:xfrm>
            <a:off x="6643702" y="4214818"/>
            <a:ext cx="2071718" cy="2308324"/>
          </a:xfrm>
          <a:prstGeom prst="rect">
            <a:avLst/>
          </a:prstGeom>
        </p:spPr>
        <p:txBody>
          <a:bodyPr wrap="square">
            <a:spAutoFit/>
          </a:bodyPr>
          <a:lstStyle/>
          <a:p>
            <a:pPr algn="ctr"/>
            <a:r>
              <a:rPr lang="ru-RU" dirty="0" smtClean="0"/>
              <a:t>Изабелла Католическая. Портрет работы Хуана де </a:t>
            </a:r>
            <a:r>
              <a:rPr lang="ru-RU" dirty="0" err="1" smtClean="0"/>
              <a:t>Фландеса</a:t>
            </a:r>
            <a:r>
              <a:rPr lang="ru-RU" dirty="0" smtClean="0"/>
              <a:t>, 1496 – 1503.</a:t>
            </a:r>
            <a:br>
              <a:rPr lang="ru-RU" dirty="0" smtClean="0"/>
            </a:br>
            <a:r>
              <a:rPr lang="ru-RU" dirty="0" smtClean="0"/>
              <a:t>Королева Кастилии и Леона.</a:t>
            </a:r>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8043890" cy="5714999"/>
          </a:xfrm>
        </p:spPr>
        <p:txBody>
          <a:bodyPr>
            <a:normAutofit/>
          </a:bodyPr>
          <a:lstStyle/>
          <a:p>
            <a:pPr algn="ctr"/>
            <a:r>
              <a:rPr lang="ru-RU" sz="2400" dirty="0" smtClean="0"/>
              <a:t>Всего у Изабеллы и Фердинанда было 5 детей. Помимо упомянутой уже Изабеллы, это сын Хуан (1479 - 1497), </a:t>
            </a:r>
            <a:r>
              <a:rPr lang="ru-RU" sz="2400" dirty="0" smtClean="0">
                <a:hlinkClick r:id="rId2"/>
              </a:rPr>
              <a:t>дочь Хуана (1479 - 1555) Королева Хуана I Кастильская </a:t>
            </a:r>
            <a:r>
              <a:rPr lang="ru-RU" sz="2400" dirty="0" smtClean="0"/>
              <a:t>, дочь Мария (1482 - 1536), дочь Катерина (1485 - 1536).</a:t>
            </a:r>
            <a:br>
              <a:rPr lang="ru-RU" sz="2400" dirty="0" smtClean="0"/>
            </a:br>
            <a:r>
              <a:rPr lang="ru-RU" sz="2400" dirty="0" smtClean="0"/>
              <a:t/>
            </a:r>
            <a:br>
              <a:rPr lang="ru-RU" sz="2400" dirty="0" smtClean="0"/>
            </a:br>
            <a:r>
              <a:rPr lang="ru-RU" sz="2400" dirty="0" smtClean="0"/>
              <a:t>Оценивая этот период истории Испании, всегда сравнивают между собой Фердинанда и Изабеллу, кто же больше власти имел и так далее. Макиавелли отдавал предпочтение Фердинанду, </a:t>
            </a:r>
            <a:r>
              <a:rPr lang="ru-RU" sz="2400" dirty="0" err="1" smtClean="0"/>
              <a:t>Лейхт</a:t>
            </a:r>
            <a:r>
              <a:rPr lang="ru-RU" sz="2400" dirty="0" smtClean="0"/>
              <a:t> – Изабелле. Я думаю, что Фердинанд сыграл заметную роль в истории Испании, но он был обычным европейским королём своего времени с полным набором всех присутствующих качеств и совершаемых действий, его сложно как-то выделить.</a:t>
            </a:r>
            <a:endParaRPr lang="ru-RU" sz="2400" dirty="0"/>
          </a:p>
        </p:txBody>
      </p:sp>
      <p:sp>
        <p:nvSpPr>
          <p:cNvPr id="3" name="Заголовок 2"/>
          <p:cNvSpPr>
            <a:spLocks noGrp="1"/>
          </p:cNvSpPr>
          <p:nvPr>
            <p:ph type="title"/>
          </p:nvPr>
        </p:nvSpPr>
        <p:spPr/>
        <p:txBody>
          <a:bodyPr/>
          <a:lstStyle/>
          <a:p>
            <a:endParaRPr lang="ru-R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3314" name="Picture 2"/>
          <p:cNvPicPr>
            <a:picLocks noGrp="1" noChangeAspect="1" noChangeArrowheads="1"/>
          </p:cNvPicPr>
          <p:nvPr>
            <p:ph idx="1"/>
          </p:nvPr>
        </p:nvPicPr>
        <p:blipFill>
          <a:blip r:embed="rId2"/>
          <a:srcRect/>
          <a:stretch>
            <a:fillRect/>
          </a:stretch>
        </p:blipFill>
        <p:spPr bwMode="auto">
          <a:xfrm>
            <a:off x="214281" y="214290"/>
            <a:ext cx="8530051" cy="6143668"/>
          </a:xfrm>
          <a:prstGeom prst="rect">
            <a:avLst/>
          </a:prstGeom>
          <a:noFill/>
          <a:ln w="9525">
            <a:noFill/>
            <a:miter lim="800000"/>
            <a:headEnd/>
            <a:tailEnd/>
          </a:ln>
          <a:effectLst/>
        </p:spPr>
      </p:pic>
      <p:sp>
        <p:nvSpPr>
          <p:cNvPr id="5" name="Прямоугольник 4"/>
          <p:cNvSpPr/>
          <p:nvPr/>
        </p:nvSpPr>
        <p:spPr>
          <a:xfrm>
            <a:off x="2428860" y="6488668"/>
            <a:ext cx="4563557" cy="369332"/>
          </a:xfrm>
          <a:prstGeom prst="rect">
            <a:avLst/>
          </a:prstGeom>
        </p:spPr>
        <p:txBody>
          <a:bodyPr wrap="none">
            <a:spAutoFit/>
          </a:bodyPr>
          <a:lstStyle/>
          <a:p>
            <a:r>
              <a:rPr lang="es-ES" dirty="0" smtClean="0"/>
              <a:t>Doña Isabel la Católica dictando su testamento</a:t>
            </a:r>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7901014" cy="5714999"/>
          </a:xfrm>
        </p:spPr>
        <p:txBody>
          <a:bodyPr>
            <a:normAutofit/>
          </a:bodyPr>
          <a:lstStyle/>
          <a:p>
            <a:pPr algn="ctr"/>
            <a:r>
              <a:rPr lang="ru-RU" sz="2800" dirty="0" smtClean="0"/>
              <a:t>А вот Изабелла, хотя и была менее активна Фердинанда, по потенциалу превосходила его. Её решения, которые она принимала в течение жизни, мудры и проницательны. Она всегда умела добиться своего, безусловно, она выше Фердинанда. Вопрос только в том, что она далеко не всегда применяла всю свою силу и власть. Изабелла – очень противоречивая фигура, её невозможно оценить как-то однозначно.</a:t>
            </a:r>
            <a:endParaRPr lang="ru-RU" sz="2800" dirty="0"/>
          </a:p>
        </p:txBody>
      </p:sp>
      <p:sp>
        <p:nvSpPr>
          <p:cNvPr id="3" name="Заголовок 2"/>
          <p:cNvSpPr>
            <a:spLocks noGrp="1"/>
          </p:cNvSpPr>
          <p:nvPr>
            <p:ph type="title"/>
          </p:nvPr>
        </p:nvSpPr>
        <p:spPr/>
        <p:txBody>
          <a:bodyPr/>
          <a:lstStyle/>
          <a:p>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4338" name="Picture 2"/>
          <p:cNvPicPr>
            <a:picLocks noGrp="1" noChangeAspect="1" noChangeArrowheads="1"/>
          </p:cNvPicPr>
          <p:nvPr>
            <p:ph idx="1"/>
          </p:nvPr>
        </p:nvPicPr>
        <p:blipFill>
          <a:blip r:embed="rId2"/>
          <a:srcRect/>
          <a:stretch>
            <a:fillRect/>
          </a:stretch>
        </p:blipFill>
        <p:spPr bwMode="auto">
          <a:xfrm>
            <a:off x="285720" y="0"/>
            <a:ext cx="8364152" cy="6143668"/>
          </a:xfrm>
          <a:prstGeom prst="rect">
            <a:avLst/>
          </a:prstGeom>
          <a:noFill/>
          <a:ln w="9525">
            <a:noFill/>
            <a:miter lim="800000"/>
            <a:headEnd/>
            <a:tailEnd/>
          </a:ln>
          <a:effectLst/>
        </p:spPr>
      </p:pic>
      <p:sp>
        <p:nvSpPr>
          <p:cNvPr id="5" name="Прямоугольник 4"/>
          <p:cNvSpPr/>
          <p:nvPr/>
        </p:nvSpPr>
        <p:spPr>
          <a:xfrm>
            <a:off x="1428728" y="6211669"/>
            <a:ext cx="6429420" cy="646331"/>
          </a:xfrm>
          <a:prstGeom prst="rect">
            <a:avLst/>
          </a:prstGeom>
        </p:spPr>
        <p:txBody>
          <a:bodyPr wrap="square">
            <a:spAutoFit/>
          </a:bodyPr>
          <a:lstStyle/>
          <a:p>
            <a:pPr algn="ctr"/>
            <a:r>
              <a:rPr lang="ru-RU" dirty="0" smtClean="0"/>
              <a:t>Завещание Изабеллы </a:t>
            </a:r>
            <a:r>
              <a:rPr lang="ru-RU" dirty="0" err="1" smtClean="0"/>
              <a:t>I.Эдуардо</a:t>
            </a:r>
            <a:r>
              <a:rPr lang="ru-RU" dirty="0" smtClean="0"/>
              <a:t> </a:t>
            </a:r>
            <a:r>
              <a:rPr lang="ru-RU" dirty="0" err="1" smtClean="0"/>
              <a:t>Росалес</a:t>
            </a:r>
            <a:r>
              <a:rPr lang="ru-RU" dirty="0" smtClean="0"/>
              <a:t>, 1864 год, музей Прадо.</a:t>
            </a:r>
            <a:endParaRPr lang="ru-R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7972452" cy="5972196"/>
          </a:xfrm>
        </p:spPr>
        <p:txBody>
          <a:bodyPr>
            <a:normAutofit/>
          </a:bodyPr>
          <a:lstStyle/>
          <a:p>
            <a:pPr algn="ctr"/>
            <a:r>
              <a:rPr lang="ru-RU" sz="2000" dirty="0" smtClean="0"/>
              <a:t>При жизни Изабелла составила завещание. Так как в течение нескольких лет умерли первые двое её детей, то в завещании своём Изабелла указала наследницей свою дочь Хуану. Она ранее еще была выдана замуж за эрцгерцога австрийского Филиппа I Красивого и жила с ним в Бургундии. При посещении же матери в 1502 году Изабелла заметила в ней признаки умственного помешательства, слухи о которых доходили до неё и ранее. Учитывая это, Изабелла указывала, что если дочь её неспособна будет занимать престол кастильский, регентом оставить отца Фердинанда II Арагонского. А мужа Хуаны в завещании Изабелла даже не упомянула.</a:t>
            </a:r>
            <a:br>
              <a:rPr lang="ru-RU" sz="2000" dirty="0" smtClean="0"/>
            </a:br>
            <a:r>
              <a:rPr lang="ru-RU" sz="2000" dirty="0" smtClean="0"/>
              <a:t/>
            </a:r>
            <a:br>
              <a:rPr lang="ru-RU" sz="2000" dirty="0" smtClean="0"/>
            </a:br>
            <a:r>
              <a:rPr lang="ru-RU" sz="2000" dirty="0" smtClean="0"/>
              <a:t>Во внешности Изабеллы можно отметить следующее: глаза её были, как и у многих других представителей династии </a:t>
            </a:r>
            <a:r>
              <a:rPr lang="ru-RU" sz="2000" dirty="0" err="1" smtClean="0"/>
              <a:t>Трастамара</a:t>
            </a:r>
            <a:r>
              <a:rPr lang="ru-RU" sz="2000" dirty="0" smtClean="0"/>
              <a:t>, зеленовато-голубые, роста она была невысокого, волосы светлыми. Современники отмечали в ней некое врождённое благородство</a:t>
            </a:r>
            <a:r>
              <a:rPr lang="ru-RU" dirty="0" smtClean="0"/>
              <a:t>.</a:t>
            </a:r>
            <a:endParaRPr lang="ru-RU" dirty="0"/>
          </a:p>
        </p:txBody>
      </p:sp>
      <p:sp>
        <p:nvSpPr>
          <p:cNvPr id="3" name="Заголовок 2"/>
          <p:cNvSpPr>
            <a:spLocks noGrp="1"/>
          </p:cNvSpPr>
          <p:nvPr>
            <p:ph type="title"/>
          </p:nvPr>
        </p:nvSpPr>
        <p:spPr/>
        <p:txBody>
          <a:bodyPr/>
          <a:lstStyle/>
          <a:p>
            <a:endParaRPr lang="ru-R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6800" y="4143380"/>
            <a:ext cx="2819400" cy="2028820"/>
          </a:xfrm>
        </p:spPr>
        <p:txBody>
          <a:bodyPr/>
          <a:lstStyle/>
          <a:p>
            <a:r>
              <a:rPr lang="ru-RU" dirty="0" smtClean="0"/>
              <a:t>Изабелла I </a:t>
            </a:r>
            <a:r>
              <a:rPr lang="ru-RU" dirty="0" err="1" smtClean="0"/>
              <a:t>Кастильская.Королева</a:t>
            </a:r>
            <a:r>
              <a:rPr lang="ru-RU" dirty="0" smtClean="0"/>
              <a:t> Кастилии и Леона.</a:t>
            </a:r>
            <a:endParaRPr lang="ru-RU" dirty="0"/>
          </a:p>
        </p:txBody>
      </p:sp>
      <p:pic>
        <p:nvPicPr>
          <p:cNvPr id="2050" name="Picture 2"/>
          <p:cNvPicPr>
            <a:picLocks noGrp="1" noChangeAspect="1" noChangeArrowheads="1"/>
          </p:cNvPicPr>
          <p:nvPr>
            <p:ph idx="1"/>
          </p:nvPr>
        </p:nvPicPr>
        <p:blipFill>
          <a:blip r:embed="rId2"/>
          <a:srcRect/>
          <a:stretch>
            <a:fillRect/>
          </a:stretch>
        </p:blipFill>
        <p:spPr bwMode="auto">
          <a:xfrm>
            <a:off x="-1" y="0"/>
            <a:ext cx="481109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5362" name="Picture 2"/>
          <p:cNvPicPr>
            <a:picLocks noGrp="1" noChangeAspect="1" noChangeArrowheads="1"/>
          </p:cNvPicPr>
          <p:nvPr>
            <p:ph idx="1"/>
          </p:nvPr>
        </p:nvPicPr>
        <p:blipFill>
          <a:blip r:embed="rId2"/>
          <a:srcRect/>
          <a:stretch>
            <a:fillRect/>
          </a:stretch>
        </p:blipFill>
        <p:spPr bwMode="auto">
          <a:xfrm>
            <a:off x="-1" y="0"/>
            <a:ext cx="4824133" cy="6858000"/>
          </a:xfrm>
          <a:prstGeom prst="rect">
            <a:avLst/>
          </a:prstGeom>
          <a:noFill/>
          <a:ln w="9525">
            <a:noFill/>
            <a:miter lim="800000"/>
            <a:headEnd/>
            <a:tailEnd/>
          </a:ln>
          <a:effectLst/>
        </p:spPr>
      </p:pic>
      <p:sp>
        <p:nvSpPr>
          <p:cNvPr id="5" name="Прямоугольник 4"/>
          <p:cNvSpPr/>
          <p:nvPr/>
        </p:nvSpPr>
        <p:spPr>
          <a:xfrm>
            <a:off x="5072066" y="5072074"/>
            <a:ext cx="3143256" cy="1200329"/>
          </a:xfrm>
          <a:prstGeom prst="rect">
            <a:avLst/>
          </a:prstGeom>
        </p:spPr>
        <p:txBody>
          <a:bodyPr wrap="square">
            <a:spAutoFit/>
          </a:bodyPr>
          <a:lstStyle/>
          <a:p>
            <a:r>
              <a:rPr lang="en-US" dirty="0" smtClean="0"/>
              <a:t>Tombs of </a:t>
            </a:r>
            <a:r>
              <a:rPr lang="en-US" dirty="0" err="1" smtClean="0"/>
              <a:t>Catolics</a:t>
            </a:r>
            <a:r>
              <a:rPr lang="en-US" dirty="0" smtClean="0"/>
              <a:t> Kings. Chapel Royal of Cathedral of Granada (Spain)</a:t>
            </a:r>
            <a:br>
              <a:rPr lang="en-US" dirty="0" smtClean="0"/>
            </a:br>
            <a:endParaRPr lang="ru-R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7543824" cy="5714999"/>
          </a:xfrm>
        </p:spPr>
        <p:txBody>
          <a:bodyPr/>
          <a:lstStyle/>
          <a:p>
            <a:pPr algn="ctr"/>
            <a:r>
              <a:rPr lang="ru-RU" dirty="0" smtClean="0"/>
              <a:t/>
            </a:r>
            <a:br>
              <a:rPr lang="ru-RU" dirty="0" smtClean="0"/>
            </a:br>
            <a:r>
              <a:rPr lang="ru-RU" sz="2800" dirty="0" smtClean="0"/>
              <a:t>Смерть рано пришла к Изабелле, она умерла в возрасте 53 лет в Медина </a:t>
            </a:r>
            <a:r>
              <a:rPr lang="ru-RU" sz="2800" dirty="0" err="1" smtClean="0"/>
              <a:t>дель</a:t>
            </a:r>
            <a:r>
              <a:rPr lang="ru-RU" sz="2800" dirty="0" smtClean="0"/>
              <a:t> </a:t>
            </a:r>
            <a:r>
              <a:rPr lang="ru-RU" sz="2800" dirty="0" err="1" smtClean="0"/>
              <a:t>Кампо</a:t>
            </a:r>
            <a:r>
              <a:rPr lang="ru-RU" sz="2800" dirty="0" smtClean="0"/>
              <a:t> 26 ноября 1504 года. Завещание её выполнено не было. Погребена она была в кафедральном соборе Гранады, в Королевской часовне. Его совсем недавно построили по приказу Католических королей, а принадлежал он францисканскому ордену, приверженцем которого Изабелла была всю свою жизнь.</a:t>
            </a:r>
            <a:endParaRPr lang="ru-RU" sz="2800" dirty="0"/>
          </a:p>
        </p:txBody>
      </p:sp>
      <p:sp>
        <p:nvSpPr>
          <p:cNvPr id="3" name="Заголовок 2"/>
          <p:cNvSpPr>
            <a:spLocks noGrp="1"/>
          </p:cNvSpPr>
          <p:nvPr>
            <p:ph type="title"/>
          </p:nvPr>
        </p:nvSpPr>
        <p:spPr/>
        <p:txBody>
          <a:bodyPr/>
          <a:lstStyle/>
          <a:p>
            <a:endParaRPr lang="ru-RU"/>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6386" name="Picture 2"/>
          <p:cNvPicPr>
            <a:picLocks noGrp="1" noChangeAspect="1" noChangeArrowheads="1"/>
          </p:cNvPicPr>
          <p:nvPr>
            <p:ph idx="1"/>
          </p:nvPr>
        </p:nvPicPr>
        <p:blipFill>
          <a:blip r:embed="rId2"/>
          <a:srcRect/>
          <a:stretch>
            <a:fillRect/>
          </a:stretch>
        </p:blipFill>
        <p:spPr bwMode="auto">
          <a:xfrm>
            <a:off x="285719" y="214290"/>
            <a:ext cx="8476285" cy="5786478"/>
          </a:xfrm>
          <a:prstGeom prst="rect">
            <a:avLst/>
          </a:prstGeom>
          <a:noFill/>
          <a:ln w="9525">
            <a:noFill/>
            <a:miter lim="800000"/>
            <a:headEnd/>
            <a:tailEnd/>
          </a:ln>
          <a:effectLst/>
        </p:spPr>
      </p:pic>
      <p:sp>
        <p:nvSpPr>
          <p:cNvPr id="5" name="Прямоугольник 4"/>
          <p:cNvSpPr/>
          <p:nvPr/>
        </p:nvSpPr>
        <p:spPr>
          <a:xfrm>
            <a:off x="428596" y="6000768"/>
            <a:ext cx="8286808" cy="646331"/>
          </a:xfrm>
          <a:prstGeom prst="rect">
            <a:avLst/>
          </a:prstGeom>
        </p:spPr>
        <p:txBody>
          <a:bodyPr wrap="square">
            <a:spAutoFit/>
          </a:bodyPr>
          <a:lstStyle/>
          <a:p>
            <a:pPr algn="ctr"/>
            <a:r>
              <a:rPr lang="ru-RU" dirty="0" smtClean="0"/>
              <a:t>Гробницы Фердинанда II Арагонского и Изабеллы I Кастильской в Королевской капелле в Гранаде.</a:t>
            </a: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8115328" cy="5972196"/>
          </a:xfrm>
        </p:spPr>
        <p:txBody>
          <a:bodyPr>
            <a:normAutofit/>
          </a:bodyPr>
          <a:lstStyle/>
          <a:p>
            <a:pPr algn="ctr"/>
            <a:r>
              <a:rPr lang="ru-RU" dirty="0" smtClean="0"/>
              <a:t>С самого начала Изабелла не готовилась для управления Кастилией, предполагалось, что будет править линия старшего сына </a:t>
            </a:r>
            <a:r>
              <a:rPr lang="ru-RU" dirty="0" err="1" smtClean="0"/>
              <a:t>Энрике</a:t>
            </a:r>
            <a:r>
              <a:rPr lang="ru-RU" dirty="0" smtClean="0"/>
              <a:t>, то есть после его смерти обладателями кастильской короны стали бы его дети. Если бы род </a:t>
            </a:r>
            <a:r>
              <a:rPr lang="ru-RU" dirty="0" err="1" smtClean="0"/>
              <a:t>Энрике</a:t>
            </a:r>
            <a:r>
              <a:rPr lang="ru-RU" dirty="0" smtClean="0"/>
              <a:t> не был продолжен, то на престол взошёл бы младший брат Изабеллы Фердинанд, так как мужчинам отдавалось первенство вне зависимости от старшинства. Исходя из этого, маленькую Изабеллу не воспитывали как будущую королеву. Её отец умер, когда инфанте было 3 года, росла она вместе с матерью – Изабеллой Португальской. Они жили в городке </a:t>
            </a:r>
            <a:r>
              <a:rPr lang="ru-RU" dirty="0" err="1" smtClean="0"/>
              <a:t>Аревало</a:t>
            </a:r>
            <a:r>
              <a:rPr lang="ru-RU" dirty="0" smtClean="0"/>
              <a:t>, что находится также в провинции </a:t>
            </a:r>
            <a:r>
              <a:rPr lang="ru-RU" dirty="0" err="1" smtClean="0"/>
              <a:t>Авила</a:t>
            </a:r>
            <a:r>
              <a:rPr lang="ru-RU" dirty="0" smtClean="0"/>
              <a:t> недалеко от её родного города </a:t>
            </a:r>
            <a:r>
              <a:rPr lang="ru-RU" dirty="0" err="1" smtClean="0"/>
              <a:t>Мадригаль</a:t>
            </a:r>
            <a:r>
              <a:rPr lang="ru-RU" dirty="0" smtClean="0"/>
              <a:t> де лас </a:t>
            </a:r>
            <a:r>
              <a:rPr lang="ru-RU" dirty="0" err="1" smtClean="0"/>
              <a:t>Альтас</a:t>
            </a:r>
            <a:r>
              <a:rPr lang="ru-RU" dirty="0" smtClean="0"/>
              <a:t> </a:t>
            </a:r>
            <a:r>
              <a:rPr lang="ru-RU" dirty="0" err="1" smtClean="0"/>
              <a:t>Торрес</a:t>
            </a:r>
            <a:r>
              <a:rPr lang="ru-RU" dirty="0" smtClean="0"/>
              <a:t>. Но то, что её не готовили на престол, не значит что ей не дали образования. Она была грамотной, владела хорошими манерами, всё-таки инфанта Кастилии. То что её мать была очень набожна, также оказало влияние на воспитание Изабеллы, обстановка вокруг инфанты была религиозной, и сама она выросла таковой. Современники отмечали, что Изабелла была богобоязненной. В этом затворничестве её мать сошла с ума, поэтому смена обстановки, которая вскоре произошла, всё-таки была на пользу Изабелле.</a:t>
            </a:r>
            <a:endParaRPr lang="ru-RU" dirty="0"/>
          </a:p>
        </p:txBody>
      </p:sp>
      <p:sp>
        <p:nvSpPr>
          <p:cNvPr id="3" name="Заголовок 2"/>
          <p:cNvSpPr>
            <a:spLocks noGrp="1"/>
          </p:cNvSpPr>
          <p:nvPr>
            <p:ph type="title"/>
          </p:nvPr>
        </p:nvSpPr>
        <p:spPr/>
        <p:txBody>
          <a:bodyPr/>
          <a:lstStyle/>
          <a:p>
            <a:endParaRPr lang="ru-R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500694" y="3643314"/>
            <a:ext cx="2819400" cy="2571728"/>
          </a:xfrm>
        </p:spPr>
        <p:txBody>
          <a:bodyPr/>
          <a:lstStyle/>
          <a:p>
            <a:r>
              <a:rPr lang="ru-RU" dirty="0" smtClean="0"/>
              <a:t>Изабелла I, картина неизвестного художника, музей Прадо</a:t>
            </a:r>
            <a:endParaRPr lang="ru-RU" dirty="0"/>
          </a:p>
        </p:txBody>
      </p:sp>
      <p:pic>
        <p:nvPicPr>
          <p:cNvPr id="3074" name="Picture 2"/>
          <p:cNvPicPr>
            <a:picLocks noGrp="1" noChangeAspect="1" noChangeArrowheads="1"/>
          </p:cNvPicPr>
          <p:nvPr>
            <p:ph idx="1"/>
          </p:nvPr>
        </p:nvPicPr>
        <p:blipFill>
          <a:blip r:embed="rId2"/>
          <a:srcRect/>
          <a:stretch>
            <a:fillRect/>
          </a:stretch>
        </p:blipFill>
        <p:spPr bwMode="auto">
          <a:xfrm>
            <a:off x="0" y="0"/>
            <a:ext cx="5193606" cy="68580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57158" y="457200"/>
            <a:ext cx="8286808" cy="6043634"/>
          </a:xfrm>
        </p:spPr>
        <p:txBody>
          <a:bodyPr>
            <a:normAutofit lnSpcReduction="10000"/>
          </a:bodyPr>
          <a:lstStyle/>
          <a:p>
            <a:r>
              <a:rPr lang="ru-RU" dirty="0" smtClean="0"/>
              <a:t>В 1461 году её жизнь резко меняется. Король Кастилии </a:t>
            </a:r>
            <a:r>
              <a:rPr lang="ru-RU" dirty="0" err="1" smtClean="0"/>
              <a:t>Энрике</a:t>
            </a:r>
            <a:r>
              <a:rPr lang="ru-RU" dirty="0" smtClean="0"/>
              <a:t> IV, её сводный брат, пожелал видеть Изабеллу при королевском дворе. Двор тогда базировался в </a:t>
            </a:r>
            <a:r>
              <a:rPr lang="ru-RU" dirty="0" err="1" smtClean="0"/>
              <a:t>Сеговии</a:t>
            </a:r>
            <a:r>
              <a:rPr lang="ru-RU" dirty="0" smtClean="0"/>
              <a:t>. </a:t>
            </a:r>
            <a:r>
              <a:rPr lang="ru-RU" dirty="0" err="1" smtClean="0"/>
              <a:t>Энрике</a:t>
            </a:r>
            <a:r>
              <a:rPr lang="ru-RU" dirty="0" smtClean="0"/>
              <a:t> намеревался выдать свою сестру замуж по политическим расчётам. Но главной причиной переезда Изабеллы и её брата </a:t>
            </a:r>
            <a:r>
              <a:rPr lang="ru-RU" dirty="0" err="1" smtClean="0"/>
              <a:t>Альфонсо</a:t>
            </a:r>
            <a:r>
              <a:rPr lang="ru-RU" dirty="0" smtClean="0"/>
              <a:t> в </a:t>
            </a:r>
            <a:r>
              <a:rPr lang="ru-RU" dirty="0" err="1" smtClean="0"/>
              <a:t>Сеговию</a:t>
            </a:r>
            <a:r>
              <a:rPr lang="ru-RU" dirty="0" smtClean="0"/>
              <a:t> стала беременность второй жены </a:t>
            </a:r>
            <a:r>
              <a:rPr lang="ru-RU" dirty="0" err="1" smtClean="0"/>
              <a:t>Энрике</a:t>
            </a:r>
            <a:r>
              <a:rPr lang="ru-RU" dirty="0" smtClean="0"/>
              <a:t>, поэтому возможных соперников в будущей борьбе за престол он на всякий случай поселил в поле своего зрения. В новом для себя мире Изабелла познаёт придворную жизнь. Также она просвещается в библиотеке своего отца Хуана II, славившегося любовью к книгам; конечно, более всего ценна античная классика, но на первом месте для неё книги религиозной тематики, в первую очередь это Евангелие. Обстановка в стране, да и при дворе </a:t>
            </a:r>
            <a:r>
              <a:rPr lang="ru-RU" dirty="0" err="1" smtClean="0"/>
              <a:t>Энрике</a:t>
            </a:r>
            <a:r>
              <a:rPr lang="ru-RU" dirty="0" smtClean="0"/>
              <a:t> была не самой лучшей и, наверное, Изабелла созерцая всё это думала как править не следует.</a:t>
            </a:r>
            <a:br>
              <a:rPr lang="ru-RU" dirty="0" smtClean="0"/>
            </a:br>
            <a:r>
              <a:rPr lang="ru-RU" dirty="0" smtClean="0"/>
              <a:t/>
            </a:r>
            <a:br>
              <a:rPr lang="ru-RU" dirty="0" smtClean="0"/>
            </a:br>
            <a:r>
              <a:rPr lang="ru-RU" dirty="0" smtClean="0"/>
              <a:t>При </a:t>
            </a:r>
            <a:r>
              <a:rPr lang="ru-RU" dirty="0" err="1" smtClean="0"/>
              <a:t>Энрике</a:t>
            </a:r>
            <a:r>
              <a:rPr lang="ru-RU" dirty="0" smtClean="0"/>
              <a:t> в Кастилии сложилась довольно серьёзная оппозиция. Желая сместить законного монарха, она провозгласила королём </a:t>
            </a:r>
            <a:r>
              <a:rPr lang="ru-RU" dirty="0" err="1" smtClean="0"/>
              <a:t>Альфонсо</a:t>
            </a:r>
            <a:r>
              <a:rPr lang="ru-RU" dirty="0" smtClean="0"/>
              <a:t>, но он скоропостижно скончался. Есть версия, что он был отравлен</a:t>
            </a:r>
            <a:r>
              <a:rPr lang="uk-UA" dirty="0" smtClean="0"/>
              <a:t>.</a:t>
            </a:r>
            <a:r>
              <a:rPr lang="ru-RU" dirty="0" smtClean="0"/>
              <a:t>Оппозиции для государственного переворота нужен был кандидат на пост монарха, лишившись же </a:t>
            </a:r>
            <a:r>
              <a:rPr lang="ru-RU" dirty="0" err="1" smtClean="0"/>
              <a:t>Альфонсо</a:t>
            </a:r>
            <a:r>
              <a:rPr lang="ru-RU" dirty="0" smtClean="0"/>
              <a:t>, они устремили свои взоры на Изабеллу, которая находилась тогда в </a:t>
            </a:r>
            <a:r>
              <a:rPr lang="ru-RU" dirty="0" err="1" smtClean="0"/>
              <a:t>Сеговии</a:t>
            </a:r>
            <a:r>
              <a:rPr lang="ru-RU" dirty="0" smtClean="0"/>
              <a:t>. И мудрая Изабелла отказала. Уже тогда, в таком юном возрасте, она понимала, что это приведёт к междоусобице. Она заявила, что не будет претендовать на престол при живом законном монархе – её сводном брате </a:t>
            </a:r>
            <a:r>
              <a:rPr lang="ru-RU" dirty="0" err="1" smtClean="0"/>
              <a:t>Энрике</a:t>
            </a:r>
            <a:r>
              <a:rPr lang="ru-RU" dirty="0" smtClean="0"/>
              <a:t> IV.</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2"/>
          <a:srcRect/>
          <a:stretch>
            <a:fillRect/>
          </a:stretch>
        </p:blipFill>
        <p:spPr bwMode="auto">
          <a:xfrm>
            <a:off x="-1" y="0"/>
            <a:ext cx="4545681" cy="6858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57200"/>
            <a:ext cx="8043890" cy="5714999"/>
          </a:xfrm>
        </p:spPr>
        <p:txBody>
          <a:bodyPr/>
          <a:lstStyle/>
          <a:p>
            <a:pPr algn="ctr">
              <a:buNone/>
            </a:pPr>
            <a:r>
              <a:rPr lang="ru-RU" sz="3200" dirty="0" smtClean="0"/>
              <a:t>На этом борьба оппозиции не закончилась. Лагерь вокруг Изабеллы работал на перспективу, и уже тогда был заключён договор о её браке с инфантом Фердинандом II Арагонским. </a:t>
            </a:r>
            <a:br>
              <a:rPr lang="ru-RU" sz="3200" dirty="0" smtClean="0"/>
            </a:br>
            <a:r>
              <a:rPr lang="ru-RU" sz="3200" dirty="0" smtClean="0"/>
              <a:t>Эта уверенность Изабеллы подкрепилась ещё и договором со своим сводным братом. 14 апреля 1458 года он был подписан у «быков </a:t>
            </a:r>
            <a:r>
              <a:rPr lang="ru-RU" sz="3200" dirty="0" err="1" smtClean="0"/>
              <a:t>Гисандо</a:t>
            </a:r>
            <a:r>
              <a:rPr lang="ru-RU" sz="3200" dirty="0" smtClean="0"/>
              <a:t>» и гласил, что Изабелла официально является наследницей престола Кастилии.</a:t>
            </a:r>
          </a:p>
          <a:p>
            <a:pPr>
              <a:buNone/>
            </a:pP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Фердинанд Арагонский, портрет работы Мастера легенды Магдалины</a:t>
            </a:r>
            <a:endParaRPr lang="ru-RU" dirty="0"/>
          </a:p>
        </p:txBody>
      </p:sp>
      <p:pic>
        <p:nvPicPr>
          <p:cNvPr id="5122" name="Picture 2"/>
          <p:cNvPicPr>
            <a:picLocks noGrp="1" noChangeAspect="1" noChangeArrowheads="1"/>
          </p:cNvPicPr>
          <p:nvPr>
            <p:ph idx="1"/>
          </p:nvPr>
        </p:nvPicPr>
        <p:blipFill>
          <a:blip r:embed="rId2"/>
          <a:srcRect/>
          <a:stretch>
            <a:fillRect/>
          </a:stretch>
        </p:blipFill>
        <p:spPr bwMode="auto">
          <a:xfrm>
            <a:off x="0" y="0"/>
            <a:ext cx="4500562" cy="6840854"/>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59</TotalTime>
  <Words>1744</Words>
  <Application>Microsoft Office PowerPoint</Application>
  <PresentationFormat>Экран (4:3)</PresentationFormat>
  <Paragraphs>34</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Composite</vt:lpstr>
      <vt:lpstr>Слайд 1</vt:lpstr>
      <vt:lpstr>Слайд 2</vt:lpstr>
      <vt:lpstr>Изабелла I Кастильская.Королева Кастилии и Леона.</vt:lpstr>
      <vt:lpstr>Слайд 4</vt:lpstr>
      <vt:lpstr>Изабелла I, картина неизвестного художника, музей Прадо</vt:lpstr>
      <vt:lpstr>Слайд 6</vt:lpstr>
      <vt:lpstr>Слайд 7</vt:lpstr>
      <vt:lpstr>Слайд 8</vt:lpstr>
      <vt:lpstr>Фердинанд Арагонский, портрет работы Мастера легенды Магдалины</vt:lpstr>
      <vt:lpstr>Слайд 10</vt:lpstr>
      <vt:lpstr>Слайд 11</vt:lpstr>
      <vt:lpstr>Слайд 12</vt:lpstr>
      <vt:lpstr>Слайд 13</vt:lpstr>
      <vt:lpstr>Слайд 14</vt:lpstr>
      <vt:lpstr>«Мадонна Католических монархов». Картина работы художника изображает Фердинанда и Изабеллу с детьми, предстоящими перед Богоматерью.</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2</cp:revision>
  <dcterms:created xsi:type="dcterms:W3CDTF">2011-10-31T13:19:03Z</dcterms:created>
  <dcterms:modified xsi:type="dcterms:W3CDTF">2011-10-31T14:18:15Z</dcterms:modified>
</cp:coreProperties>
</file>