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71" r:id="rId3"/>
    <p:sldId id="272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0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April 10, 2012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8CDA408-BF22-4C09-8C43-923F507D492F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3280E70-5D35-45C9-ABA2-CA3ADC61009C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0%BD_%D0%9C%D0%B0%D1%82%D0%B5%D0%B9%D0%BA%D0%B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708920"/>
            <a:ext cx="7543800" cy="2152650"/>
          </a:xfrm>
        </p:spPr>
        <p:txBody>
          <a:bodyPr/>
          <a:lstStyle/>
          <a:p>
            <a:pPr algn="ctr"/>
            <a:r>
              <a:rPr lang="ru-RU" b="1" dirty="0"/>
              <a:t>ЦЕНТРАЛЬНА ТА СХІДНА ЄВРОПА: </a:t>
            </a:r>
            <a:r>
              <a:rPr lang="ru-RU" b="1" dirty="0" err="1"/>
              <a:t>Угорщина</a:t>
            </a:r>
            <a:r>
              <a:rPr lang="ru-RU" b="1" dirty="0"/>
              <a:t>. </a:t>
            </a:r>
            <a:r>
              <a:rPr lang="ru-RU" b="1" dirty="0" err="1"/>
              <a:t>Польща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99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45444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6146939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Коронация </a:t>
            </a:r>
            <a:r>
              <a:rPr lang="ru-RU" dirty="0" err="1" smtClean="0"/>
              <a:t>Болеслава</a:t>
            </a:r>
            <a:r>
              <a:rPr lang="ru-RU" dirty="0" smtClean="0"/>
              <a:t> I в </a:t>
            </a:r>
            <a:r>
              <a:rPr lang="ru-RU" dirty="0" err="1" smtClean="0"/>
              <a:t>Гнезно</a:t>
            </a:r>
            <a:r>
              <a:rPr lang="ru-RU" dirty="0" smtClean="0"/>
              <a:t> (Картина Яна Матейко)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452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462726" y="685801"/>
            <a:ext cx="3501762" cy="4471391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vi-VN" dirty="0"/>
              <a:t>Казими́р ІІІ Вели́кий (пол. </a:t>
            </a:r>
            <a:r>
              <a:rPr lang="en-US" dirty="0" err="1"/>
              <a:t>Kazimierz</a:t>
            </a:r>
            <a:r>
              <a:rPr lang="en-US" dirty="0"/>
              <a:t> III </a:t>
            </a:r>
            <a:r>
              <a:rPr lang="en-US" dirty="0" err="1"/>
              <a:t>Wielki</a:t>
            </a:r>
            <a:r>
              <a:rPr lang="en-US" dirty="0"/>
              <a:t>) (*30 </a:t>
            </a:r>
            <a:r>
              <a:rPr lang="vi-VN" dirty="0"/>
              <a:t>квітня 1310 — †5 листопада 1370) — польський король (1333—1370), титулярний «король Русі». Син Владислава </a:t>
            </a:r>
            <a:r>
              <a:rPr lang="en-US" dirty="0"/>
              <a:t>I </a:t>
            </a:r>
            <a:r>
              <a:rPr lang="vi-VN" dirty="0"/>
              <a:t>Локетка, останній представник династії П'ястів. Повний титул: «Милістю Божою Король Краківської землі, Судомірской землі, Серадской землі, Польської землі, Куявської землі, Добрянської землі, Поморської землі, Руської землі, господар і Дідич вічний земель тим володар, король велебний».</a:t>
            </a:r>
          </a:p>
          <a:p>
            <a:endParaRPr lang="vi-VN" dirty="0"/>
          </a:p>
          <a:p>
            <a:pPr algn="ctr"/>
            <a:r>
              <a:rPr lang="vi-VN" dirty="0"/>
              <a:t>Був одружений з дочкою великого князя литовського Гедиміна Анною (Альдоною).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355"/>
            <a:ext cx="5139198" cy="642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52120" y="5661248"/>
            <a:ext cx="298782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Казимир III Великий</a:t>
            </a:r>
            <a:r>
              <a:rPr lang="ru-RU" dirty="0" smtClean="0"/>
              <a:t>, картина </a:t>
            </a:r>
            <a:r>
              <a:rPr lang="ru-RU" dirty="0" smtClean="0">
                <a:hlinkClick r:id="rId3" tooltip="Ян Матейко"/>
              </a:rPr>
              <a:t>Яна </a:t>
            </a:r>
            <a:r>
              <a:rPr lang="ru-RU" dirty="0" err="1" smtClean="0">
                <a:hlinkClick r:id="rId3" tooltip="Ян Матейко"/>
              </a:rPr>
              <a:t>Матейки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0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7906072" cy="5407495"/>
          </a:xfrm>
        </p:spPr>
        <p:txBody>
          <a:bodyPr>
            <a:normAutofit lnSpcReduction="10000"/>
          </a:bodyPr>
          <a:lstStyle/>
          <a:p>
            <a:r>
              <a:rPr lang="ru-RU" dirty="0"/>
              <a:t> Казимир Ш Великий (1333-1370 </a:t>
            </a:r>
            <a:r>
              <a:rPr lang="ru-RU" dirty="0" err="1"/>
              <a:t>рр</a:t>
            </a:r>
            <a:r>
              <a:rPr lang="ru-RU" dirty="0"/>
              <a:t>.) </a:t>
            </a:r>
            <a:r>
              <a:rPr lang="ru-RU" dirty="0" err="1"/>
              <a:t>відіграв</a:t>
            </a:r>
            <a:r>
              <a:rPr lang="ru-RU" dirty="0"/>
              <a:t> </a:t>
            </a:r>
            <a:r>
              <a:rPr lang="ru-RU" dirty="0" err="1"/>
              <a:t>визначну</a:t>
            </a:r>
            <a:endParaRPr lang="ru-RU" dirty="0"/>
          </a:p>
          <a:p>
            <a:r>
              <a:rPr lang="ru-RU" dirty="0"/>
              <a:t>роль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:</a:t>
            </a:r>
          </a:p>
          <a:p>
            <a:r>
              <a:rPr lang="ru-RU" dirty="0"/>
              <a:t>•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зміцнив</a:t>
            </a:r>
            <a:r>
              <a:rPr lang="ru-RU" dirty="0"/>
              <a:t> державу;</a:t>
            </a:r>
          </a:p>
          <a:p>
            <a:r>
              <a:rPr lang="ru-RU" dirty="0"/>
              <a:t>• </a:t>
            </a:r>
            <a:r>
              <a:rPr lang="ru-RU" dirty="0" err="1"/>
              <a:t>будував</a:t>
            </a:r>
            <a:r>
              <a:rPr lang="ru-RU" dirty="0"/>
              <a:t> замки, </a:t>
            </a:r>
            <a:r>
              <a:rPr lang="ru-RU" dirty="0" err="1"/>
              <a:t>укріпляв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поділив</a:t>
            </a:r>
            <a:r>
              <a:rPr lang="ru-RU" dirty="0"/>
              <a:t> Польщу на </a:t>
            </a:r>
            <a:r>
              <a:rPr lang="ru-RU" dirty="0" err="1"/>
              <a:t>адміністративні</a:t>
            </a:r>
            <a:r>
              <a:rPr lang="ru-RU" dirty="0"/>
              <a:t> </a:t>
            </a:r>
            <a:r>
              <a:rPr lang="ru-RU" dirty="0" err="1"/>
              <a:t>одиниці</a:t>
            </a:r>
            <a:r>
              <a:rPr lang="ru-RU" dirty="0"/>
              <a:t> — </a:t>
            </a:r>
            <a:r>
              <a:rPr lang="ru-RU" dirty="0" err="1"/>
              <a:t>воєводства</a:t>
            </a:r>
            <a:r>
              <a:rPr lang="ru-RU" dirty="0"/>
              <a:t>, на </a:t>
            </a:r>
            <a:r>
              <a:rPr lang="ru-RU" dirty="0" err="1"/>
              <a:t>чолі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стояла </a:t>
            </a:r>
            <a:r>
              <a:rPr lang="ru-RU" dirty="0" err="1"/>
              <a:t>королівська</a:t>
            </a:r>
            <a:r>
              <a:rPr lang="ru-RU" dirty="0"/>
              <a:t> </a:t>
            </a:r>
            <a:r>
              <a:rPr lang="ru-RU" dirty="0" err="1"/>
              <a:t>адміністрація</a:t>
            </a:r>
            <a:r>
              <a:rPr lang="ru-RU" dirty="0"/>
              <a:t>;</a:t>
            </a:r>
          </a:p>
          <a:p>
            <a:r>
              <a:rPr lang="ru-RU" dirty="0"/>
              <a:t>• створив </a:t>
            </a:r>
            <a:r>
              <a:rPr lang="ru-RU" dirty="0" err="1"/>
              <a:t>королівську</a:t>
            </a:r>
            <a:r>
              <a:rPr lang="ru-RU" dirty="0"/>
              <a:t> раду, </a:t>
            </a:r>
            <a:r>
              <a:rPr lang="ru-RU" dirty="0" err="1"/>
              <a:t>центральну</a:t>
            </a:r>
            <a:r>
              <a:rPr lang="ru-RU" dirty="0"/>
              <a:t> </a:t>
            </a:r>
            <a:r>
              <a:rPr lang="ru-RU" dirty="0" err="1"/>
              <a:t>скарбницю</a:t>
            </a:r>
            <a:r>
              <a:rPr lang="ru-RU" dirty="0"/>
              <a:t>, </a:t>
            </a:r>
            <a:r>
              <a:rPr lang="ru-RU" dirty="0" err="1"/>
              <a:t>канцелярію</a:t>
            </a:r>
            <a:r>
              <a:rPr lang="ru-RU" dirty="0"/>
              <a:t>, суд;</a:t>
            </a:r>
          </a:p>
          <a:p>
            <a:r>
              <a:rPr lang="ru-RU" dirty="0"/>
              <a:t>• </a:t>
            </a:r>
            <a:r>
              <a:rPr lang="ru-RU" dirty="0" err="1"/>
              <a:t>провів</a:t>
            </a:r>
            <a:r>
              <a:rPr lang="ru-RU" dirty="0"/>
              <a:t> </a:t>
            </a:r>
            <a:r>
              <a:rPr lang="ru-RU" dirty="0" err="1"/>
              <a:t>грошову</a:t>
            </a:r>
            <a:r>
              <a:rPr lang="ru-RU" dirty="0"/>
              <a:t> реформу,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сприяло</a:t>
            </a:r>
            <a:r>
              <a:rPr lang="ru-RU" dirty="0"/>
              <a:t> </a:t>
            </a:r>
            <a:r>
              <a:rPr lang="ru-RU" dirty="0" err="1"/>
              <a:t>пожвавленню</a:t>
            </a:r>
            <a:r>
              <a:rPr lang="ru-RU" dirty="0"/>
              <a:t> </a:t>
            </a:r>
            <a:r>
              <a:rPr lang="ru-RU" dirty="0" err="1"/>
              <a:t>торгівлі</a:t>
            </a:r>
            <a:r>
              <a:rPr lang="ru-RU" dirty="0"/>
              <a:t> і </a:t>
            </a:r>
            <a:r>
              <a:rPr lang="ru-RU" dirty="0" err="1"/>
              <a:t>зміцнювало</a:t>
            </a:r>
            <a:r>
              <a:rPr lang="ru-RU" dirty="0"/>
              <a:t>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побудував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надав</a:t>
            </a:r>
            <a:r>
              <a:rPr lang="ru-RU" dirty="0"/>
              <a:t> права </a:t>
            </a:r>
            <a:r>
              <a:rPr lang="ru-RU" dirty="0" err="1"/>
              <a:t>євреям</a:t>
            </a:r>
            <a:r>
              <a:rPr lang="ru-RU" dirty="0"/>
              <a:t>;</a:t>
            </a:r>
          </a:p>
          <a:p>
            <a:r>
              <a:rPr lang="ru-RU" dirty="0"/>
              <a:t>• у 1364 р. </a:t>
            </a:r>
            <a:r>
              <a:rPr lang="ru-RU" dirty="0" err="1"/>
              <a:t>заснував</a:t>
            </a:r>
            <a:r>
              <a:rPr lang="ru-RU" dirty="0"/>
              <a:t> </a:t>
            </a:r>
            <a:r>
              <a:rPr lang="ru-RU" dirty="0" err="1"/>
              <a:t>Краківський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r>
              <a:rPr lang="ru-RU" dirty="0"/>
              <a:t>;</a:t>
            </a:r>
          </a:p>
          <a:p>
            <a:r>
              <a:rPr lang="ru-RU" dirty="0"/>
              <a:t>• </a:t>
            </a:r>
            <a:r>
              <a:rPr lang="ru-RU" dirty="0" err="1"/>
              <a:t>уклав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з </a:t>
            </a:r>
            <a:r>
              <a:rPr lang="ru-RU" dirty="0" err="1"/>
              <a:t>Чехією</a:t>
            </a:r>
            <a:r>
              <a:rPr lang="ru-RU" dirty="0"/>
              <a:t>, за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чеський</a:t>
            </a:r>
            <a:r>
              <a:rPr lang="ru-RU" dirty="0"/>
              <a:t> король не </a:t>
            </a:r>
            <a:r>
              <a:rPr lang="ru-RU" dirty="0" err="1"/>
              <a:t>претендував</a:t>
            </a:r>
            <a:r>
              <a:rPr lang="ru-RU" dirty="0"/>
              <a:t> на </a:t>
            </a:r>
            <a:r>
              <a:rPr lang="ru-RU" dirty="0" err="1"/>
              <a:t>польський</a:t>
            </a:r>
            <a:r>
              <a:rPr lang="ru-RU" dirty="0"/>
              <a:t> престол, але </a:t>
            </a:r>
            <a:r>
              <a:rPr lang="ru-RU" dirty="0" err="1"/>
              <a:t>зберіг</a:t>
            </a:r>
            <a:r>
              <a:rPr lang="ru-RU" dirty="0"/>
              <a:t> за собою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92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7" y="620688"/>
            <a:ext cx="8217129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7864" y="6237312"/>
            <a:ext cx="34900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Оригінал</a:t>
            </a:r>
            <a:r>
              <a:rPr lang="ru-RU" dirty="0" smtClean="0"/>
              <a:t> тексту </a:t>
            </a:r>
            <a:r>
              <a:rPr lang="ru-RU" dirty="0" err="1" smtClean="0"/>
              <a:t>Кревської</a:t>
            </a:r>
            <a:r>
              <a:rPr lang="ru-RU" dirty="0" smtClean="0"/>
              <a:t> </a:t>
            </a:r>
            <a:r>
              <a:rPr lang="ru-RU" dirty="0" err="1" smtClean="0"/>
              <a:t>унії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553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7834064" cy="519147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Угода </a:t>
            </a:r>
            <a:r>
              <a:rPr lang="ru-RU" dirty="0" err="1"/>
              <a:t>передбачала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і </a:t>
            </a:r>
            <a:r>
              <a:rPr lang="ru-RU" dirty="0" err="1"/>
              <a:t>Польщі</a:t>
            </a:r>
            <a:r>
              <a:rPr lang="ru-RU" dirty="0"/>
              <a:t> в </a:t>
            </a:r>
            <a:r>
              <a:rPr lang="ru-RU" dirty="0" err="1"/>
              <a:t>єдину</a:t>
            </a:r>
            <a:r>
              <a:rPr lang="ru-RU" dirty="0"/>
              <a:t> державу шляхом </a:t>
            </a:r>
            <a:r>
              <a:rPr lang="ru-RU" dirty="0" err="1"/>
              <a:t>шлюбу</a:t>
            </a:r>
            <a:r>
              <a:rPr lang="ru-RU" dirty="0"/>
              <a:t>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королеви</a:t>
            </a:r>
            <a:r>
              <a:rPr lang="ru-RU" dirty="0"/>
              <a:t> </a:t>
            </a:r>
            <a:r>
              <a:rPr lang="ru-RU" dirty="0" err="1"/>
              <a:t>Ядвіґи</a:t>
            </a:r>
            <a:r>
              <a:rPr lang="ru-RU" dirty="0"/>
              <a:t> (з </a:t>
            </a:r>
            <a:r>
              <a:rPr lang="ru-RU" dirty="0" err="1"/>
              <a:t>династії</a:t>
            </a:r>
            <a:r>
              <a:rPr lang="ru-RU" dirty="0"/>
              <a:t> </a:t>
            </a:r>
            <a:r>
              <a:rPr lang="ru-RU" dirty="0" err="1"/>
              <a:t>Андегавенов</a:t>
            </a:r>
            <a:r>
              <a:rPr lang="ru-RU" dirty="0"/>
              <a:t>) і </a:t>
            </a:r>
            <a:r>
              <a:rPr lang="ru-RU" dirty="0" err="1"/>
              <a:t>литовського</a:t>
            </a:r>
            <a:r>
              <a:rPr lang="ru-RU" dirty="0"/>
              <a:t> князя. За </a:t>
            </a:r>
            <a:r>
              <a:rPr lang="ru-RU" dirty="0" err="1"/>
              <a:t>умовами</a:t>
            </a:r>
            <a:r>
              <a:rPr lang="ru-RU" dirty="0"/>
              <a:t> </a:t>
            </a:r>
            <a:r>
              <a:rPr lang="ru-RU" dirty="0" err="1"/>
              <a:t>унії</a:t>
            </a:r>
            <a:r>
              <a:rPr lang="ru-RU" dirty="0"/>
              <a:t> Владислав ІІ Ягайло </a:t>
            </a:r>
            <a:r>
              <a:rPr lang="ru-RU" dirty="0" err="1"/>
              <a:t>зобов'язувався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разом з </a:t>
            </a:r>
            <a:r>
              <a:rPr lang="ru-RU" dirty="0" err="1"/>
              <a:t>язичницьким</a:t>
            </a:r>
            <a:r>
              <a:rPr lang="ru-RU" dirty="0"/>
              <a:t> </a:t>
            </a:r>
            <a:r>
              <a:rPr lang="ru-RU" dirty="0" err="1"/>
              <a:t>населенням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</a:t>
            </a:r>
            <a:r>
              <a:rPr lang="ru-RU" dirty="0" err="1"/>
              <a:t>хрещення</a:t>
            </a:r>
            <a:r>
              <a:rPr lang="ru-RU" dirty="0"/>
              <a:t> за </a:t>
            </a:r>
            <a:r>
              <a:rPr lang="ru-RU" dirty="0" err="1"/>
              <a:t>католицьким</a:t>
            </a:r>
            <a:r>
              <a:rPr lang="ru-RU" dirty="0"/>
              <a:t> обрядом, </a:t>
            </a:r>
            <a:r>
              <a:rPr lang="ru-RU" dirty="0" err="1"/>
              <a:t>обернути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свою </a:t>
            </a:r>
            <a:r>
              <a:rPr lang="ru-RU" dirty="0" err="1"/>
              <a:t>великокнязівську</a:t>
            </a:r>
            <a:r>
              <a:rPr lang="ru-RU" dirty="0"/>
              <a:t> казну, </a:t>
            </a:r>
            <a:r>
              <a:rPr lang="ru-RU" dirty="0" err="1"/>
              <a:t>повернути</a:t>
            </a:r>
            <a:r>
              <a:rPr lang="ru-RU" dirty="0"/>
              <a:t> до </a:t>
            </a:r>
            <a:r>
              <a:rPr lang="ru-RU" dirty="0" err="1"/>
              <a:t>польської</a:t>
            </a:r>
            <a:r>
              <a:rPr lang="ru-RU" dirty="0"/>
              <a:t> </a:t>
            </a:r>
            <a:r>
              <a:rPr lang="ru-RU" dirty="0" err="1"/>
              <a:t>корони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відторгнені</a:t>
            </a:r>
            <a:r>
              <a:rPr lang="ru-RU" dirty="0"/>
              <a:t> на той час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 і, головне, </a:t>
            </a:r>
            <a:r>
              <a:rPr lang="ru-RU" dirty="0" err="1"/>
              <a:t>назавжди</a:t>
            </a:r>
            <a:r>
              <a:rPr lang="ru-RU" dirty="0"/>
              <a:t> </a:t>
            </a:r>
            <a:r>
              <a:rPr lang="ru-RU" dirty="0" err="1"/>
              <a:t>приєднати</a:t>
            </a:r>
            <a:r>
              <a:rPr lang="ru-RU" dirty="0"/>
              <a:t> до </a:t>
            </a:r>
            <a:r>
              <a:rPr lang="ru-RU" dirty="0" err="1"/>
              <a:t>неї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 і </a:t>
            </a:r>
            <a:r>
              <a:rPr lang="ru-RU" dirty="0" err="1"/>
              <a:t>Литовської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Кревська</a:t>
            </a:r>
            <a:r>
              <a:rPr lang="ru-RU" dirty="0"/>
              <a:t> </a:t>
            </a:r>
            <a:r>
              <a:rPr lang="ru-RU" dirty="0" err="1"/>
              <a:t>унія</a:t>
            </a:r>
            <a:r>
              <a:rPr lang="ru-RU" dirty="0"/>
              <a:t> </a:t>
            </a:r>
            <a:r>
              <a:rPr lang="ru-RU" dirty="0" err="1"/>
              <a:t>сприяла</a:t>
            </a:r>
            <a:r>
              <a:rPr lang="ru-RU" dirty="0"/>
              <a:t> </a:t>
            </a:r>
            <a:r>
              <a:rPr lang="ru-RU" dirty="0" err="1"/>
              <a:t>об'єднанню</a:t>
            </a:r>
            <a:r>
              <a:rPr lang="ru-RU" dirty="0"/>
              <a:t> </a:t>
            </a:r>
            <a:r>
              <a:rPr lang="ru-RU" dirty="0" err="1"/>
              <a:t>польсько-литовських</a:t>
            </a:r>
            <a:r>
              <a:rPr lang="ru-RU" dirty="0"/>
              <a:t> сил для </a:t>
            </a:r>
            <a:r>
              <a:rPr lang="ru-RU" dirty="0" err="1"/>
              <a:t>боротьби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агресії</a:t>
            </a:r>
            <a:r>
              <a:rPr lang="ru-RU" dirty="0"/>
              <a:t> </a:t>
            </a:r>
            <a:r>
              <a:rPr lang="ru-RU" dirty="0" err="1"/>
              <a:t>Тевтонського</a:t>
            </a:r>
            <a:r>
              <a:rPr lang="ru-RU" dirty="0"/>
              <a:t> </a:t>
            </a:r>
            <a:r>
              <a:rPr lang="ru-RU" dirty="0" err="1"/>
              <a:t>ордену,яка</a:t>
            </a:r>
            <a:r>
              <a:rPr lang="ru-RU" dirty="0"/>
              <a:t> </a:t>
            </a:r>
            <a:r>
              <a:rPr lang="ru-RU" dirty="0" err="1"/>
              <a:t>вилилася</a:t>
            </a:r>
            <a:r>
              <a:rPr lang="ru-RU" dirty="0"/>
              <a:t> у </a:t>
            </a:r>
            <a:r>
              <a:rPr lang="ru-RU" dirty="0" err="1"/>
              <a:t>війну</a:t>
            </a:r>
            <a:r>
              <a:rPr lang="ru-RU" dirty="0"/>
              <a:t> 1409-1411 </a:t>
            </a:r>
            <a:r>
              <a:rPr lang="ru-RU" dirty="0" err="1"/>
              <a:t>року.Тевтонський</a:t>
            </a:r>
            <a:r>
              <a:rPr lang="ru-RU" dirty="0"/>
              <a:t> орден на </a:t>
            </a:r>
            <a:r>
              <a:rPr lang="ru-RU" dirty="0" err="1"/>
              <a:t>чолі</a:t>
            </a:r>
            <a:r>
              <a:rPr lang="ru-RU" dirty="0"/>
              <a:t> з </a:t>
            </a:r>
            <a:r>
              <a:rPr lang="ru-RU" dirty="0" err="1"/>
              <a:t>Ульріхом</a:t>
            </a:r>
            <a:r>
              <a:rPr lang="ru-RU" dirty="0"/>
              <a:t> фон </a:t>
            </a:r>
            <a:r>
              <a:rPr lang="ru-RU" dirty="0" err="1"/>
              <a:t>Юнінгеном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Грюнвальдської</a:t>
            </a:r>
            <a:r>
              <a:rPr lang="ru-RU" dirty="0"/>
              <a:t> </a:t>
            </a:r>
            <a:r>
              <a:rPr lang="ru-RU" dirty="0" err="1"/>
              <a:t>битви</a:t>
            </a:r>
            <a:r>
              <a:rPr lang="ru-RU" dirty="0"/>
              <a:t> </a:t>
            </a:r>
            <a:r>
              <a:rPr lang="ru-RU" dirty="0" err="1"/>
              <a:t>помітно</a:t>
            </a:r>
            <a:r>
              <a:rPr lang="ru-RU" dirty="0"/>
              <a:t> </a:t>
            </a:r>
            <a:r>
              <a:rPr lang="ru-RU" dirty="0" err="1"/>
              <a:t>занепав</a:t>
            </a:r>
            <a:r>
              <a:rPr lang="ru-RU" dirty="0"/>
              <a:t>. </a:t>
            </a:r>
            <a:r>
              <a:rPr lang="ru-RU" dirty="0" err="1"/>
              <a:t>Польські</a:t>
            </a:r>
            <a:r>
              <a:rPr lang="ru-RU" dirty="0"/>
              <a:t> </a:t>
            </a:r>
            <a:r>
              <a:rPr lang="ru-RU" dirty="0" err="1"/>
              <a:t>феодали</a:t>
            </a:r>
            <a:r>
              <a:rPr lang="ru-RU" dirty="0"/>
              <a:t> </a:t>
            </a:r>
            <a:r>
              <a:rPr lang="ru-RU" dirty="0" err="1"/>
              <a:t>намагалися</a:t>
            </a:r>
            <a:r>
              <a:rPr lang="ru-RU" dirty="0"/>
              <a:t> </a:t>
            </a:r>
            <a:r>
              <a:rPr lang="ru-RU" dirty="0" err="1"/>
              <a:t>використати</a:t>
            </a:r>
            <a:r>
              <a:rPr lang="ru-RU" dirty="0"/>
              <a:t> </a:t>
            </a:r>
            <a:r>
              <a:rPr lang="ru-RU" dirty="0" err="1"/>
              <a:t>Кревську</a:t>
            </a:r>
            <a:r>
              <a:rPr lang="ru-RU" dirty="0"/>
              <a:t> </a:t>
            </a:r>
            <a:r>
              <a:rPr lang="ru-RU" dirty="0" err="1"/>
              <a:t>унію</a:t>
            </a:r>
            <a:r>
              <a:rPr lang="ru-RU" dirty="0"/>
              <a:t> для </a:t>
            </a:r>
            <a:r>
              <a:rPr lang="ru-RU" dirty="0" err="1"/>
              <a:t>загарбання</a:t>
            </a:r>
            <a:r>
              <a:rPr lang="ru-RU" dirty="0"/>
              <a:t> </a:t>
            </a:r>
            <a:r>
              <a:rPr lang="ru-RU" dirty="0" err="1"/>
              <a:t>українських</a:t>
            </a:r>
            <a:r>
              <a:rPr lang="ru-RU" dirty="0"/>
              <a:t> і </a:t>
            </a:r>
            <a:r>
              <a:rPr lang="ru-RU" dirty="0" err="1"/>
              <a:t>білоруських</a:t>
            </a:r>
            <a:r>
              <a:rPr lang="ru-RU" dirty="0"/>
              <a:t> земель,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владою</a:t>
            </a:r>
            <a:r>
              <a:rPr lang="ru-RU" dirty="0"/>
              <a:t> </a:t>
            </a:r>
            <a:r>
              <a:rPr lang="ru-RU" dirty="0" err="1"/>
              <a:t>Литви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6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39233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08104" y="6165304"/>
            <a:ext cx="235032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Владислав </a:t>
            </a:r>
            <a:r>
              <a:rPr lang="en-US" dirty="0" smtClean="0"/>
              <a:t>II </a:t>
            </a:r>
            <a:r>
              <a:rPr lang="ru-RU" dirty="0" smtClean="0"/>
              <a:t>Ягайло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36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9" y="764704"/>
            <a:ext cx="912242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6309320"/>
            <a:ext cx="248016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Грюнвальдська</a:t>
            </a:r>
            <a:r>
              <a:rPr lang="ru-RU" dirty="0" smtClean="0"/>
              <a:t> битва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1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8208912" cy="5839543"/>
          </a:xfrm>
        </p:spPr>
        <p:txBody>
          <a:bodyPr>
            <a:normAutofit fontScale="92500"/>
          </a:bodyPr>
          <a:lstStyle/>
          <a:p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чисельності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брали участь в </a:t>
            </a:r>
            <a:r>
              <a:rPr lang="ru-RU" dirty="0" err="1"/>
              <a:t>битві</a:t>
            </a:r>
            <a:r>
              <a:rPr lang="ru-RU" dirty="0"/>
              <a:t>, сильно </a:t>
            </a:r>
            <a:r>
              <a:rPr lang="ru-RU" dirty="0" err="1"/>
              <a:t>розходяться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Польський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15-го </a:t>
            </a:r>
            <a:r>
              <a:rPr lang="ru-RU" dirty="0" err="1"/>
              <a:t>століття</a:t>
            </a:r>
            <a:r>
              <a:rPr lang="ru-RU" dirty="0"/>
              <a:t> Ян </a:t>
            </a:r>
            <a:r>
              <a:rPr lang="ru-RU" dirty="0" err="1"/>
              <a:t>Длугош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«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» </a:t>
            </a:r>
            <a:r>
              <a:rPr lang="ru-RU" dirty="0" err="1"/>
              <a:t>зазначає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втрати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Тевтонського</a:t>
            </a:r>
            <a:r>
              <a:rPr lang="ru-RU" dirty="0"/>
              <a:t> ордену </a:t>
            </a:r>
            <a:r>
              <a:rPr lang="ru-RU" dirty="0" err="1"/>
              <a:t>склали</a:t>
            </a:r>
            <a:r>
              <a:rPr lang="ru-RU" dirty="0"/>
              <a:t> 50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вбитими</a:t>
            </a:r>
            <a:r>
              <a:rPr lang="ru-RU" dirty="0"/>
              <a:t> та 40 </a:t>
            </a:r>
            <a:r>
              <a:rPr lang="ru-RU" dirty="0" err="1"/>
              <a:t>тисяч</a:t>
            </a:r>
            <a:r>
              <a:rPr lang="ru-RU" dirty="0"/>
              <a:t> </a:t>
            </a:r>
            <a:r>
              <a:rPr lang="ru-RU" dirty="0" err="1"/>
              <a:t>полоненими</a:t>
            </a:r>
            <a:r>
              <a:rPr lang="ru-RU" dirty="0"/>
              <a:t>[1].</a:t>
            </a:r>
          </a:p>
          <a:p>
            <a:endParaRPr lang="ru-RU" dirty="0"/>
          </a:p>
          <a:p>
            <a:r>
              <a:rPr lang="ru-RU" dirty="0" err="1"/>
              <a:t>Російський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Сергій</a:t>
            </a:r>
            <a:r>
              <a:rPr lang="ru-RU" dirty="0"/>
              <a:t> </a:t>
            </a:r>
            <a:r>
              <a:rPr lang="ru-RU" dirty="0" err="1"/>
              <a:t>Соловйов</a:t>
            </a:r>
            <a:r>
              <a:rPr lang="ru-RU" dirty="0"/>
              <a:t> у </a:t>
            </a:r>
            <a:r>
              <a:rPr lang="ru-RU" dirty="0" err="1"/>
              <a:t>роботі</a:t>
            </a:r>
            <a:r>
              <a:rPr lang="ru-RU" dirty="0"/>
              <a:t> «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Росії</a:t>
            </a:r>
            <a:r>
              <a:rPr lang="ru-RU" dirty="0"/>
              <a:t> з </a:t>
            </a:r>
            <a:r>
              <a:rPr lang="ru-RU" dirty="0" err="1"/>
              <a:t>давніх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» </a:t>
            </a:r>
            <a:r>
              <a:rPr lang="ru-RU" dirty="0" err="1"/>
              <a:t>вказує</a:t>
            </a:r>
            <a:r>
              <a:rPr lang="ru-RU" dirty="0"/>
              <a:t> </a:t>
            </a:r>
            <a:r>
              <a:rPr lang="ru-RU" dirty="0" err="1"/>
              <a:t>наступну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: </a:t>
            </a:r>
            <a:r>
              <a:rPr lang="ru-RU" dirty="0" err="1"/>
              <a:t>Тевтонський</a:t>
            </a:r>
            <a:r>
              <a:rPr lang="ru-RU" dirty="0"/>
              <a:t> орден і союзники — 83 </a:t>
            </a:r>
            <a:r>
              <a:rPr lang="ru-RU" dirty="0" err="1"/>
              <a:t>тисячі</a:t>
            </a:r>
            <a:r>
              <a:rPr lang="ru-RU" dirty="0"/>
              <a:t>; Ягайло, </a:t>
            </a:r>
            <a:r>
              <a:rPr lang="ru-RU" dirty="0" err="1"/>
              <a:t>Вітовт</a:t>
            </a:r>
            <a:r>
              <a:rPr lang="ru-RU" dirty="0"/>
              <a:t> і союзники — 163 </a:t>
            </a:r>
            <a:r>
              <a:rPr lang="ru-RU" dirty="0" err="1"/>
              <a:t>тисячі</a:t>
            </a:r>
            <a:r>
              <a:rPr lang="ru-RU" dirty="0"/>
              <a:t>[2].</a:t>
            </a:r>
          </a:p>
          <a:p>
            <a:endParaRPr lang="ru-RU" dirty="0"/>
          </a:p>
          <a:p>
            <a:r>
              <a:rPr lang="ru-RU" dirty="0"/>
              <a:t>Велика </a:t>
            </a:r>
            <a:r>
              <a:rPr lang="ru-RU" dirty="0" err="1"/>
              <a:t>радянська</a:t>
            </a:r>
            <a:r>
              <a:rPr lang="ru-RU" dirty="0"/>
              <a:t> </a:t>
            </a:r>
            <a:r>
              <a:rPr lang="ru-RU" dirty="0" err="1"/>
              <a:t>енциклопедія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ордену в 27 тис., а </a:t>
            </a:r>
            <a:r>
              <a:rPr lang="ru-RU" dirty="0" err="1"/>
              <a:t>чисельність</a:t>
            </a:r>
            <a:r>
              <a:rPr lang="ru-RU" dirty="0"/>
              <a:t> </a:t>
            </a:r>
            <a:r>
              <a:rPr lang="ru-RU" dirty="0" err="1"/>
              <a:t>польсько-литовсько-руських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 — 32 тис.[3]</a:t>
            </a:r>
          </a:p>
          <a:p>
            <a:endParaRPr lang="ru-RU" dirty="0"/>
          </a:p>
          <a:p>
            <a:r>
              <a:rPr lang="ru-RU" dirty="0" err="1"/>
              <a:t>Найдостовірнішими</a:t>
            </a:r>
            <a:r>
              <a:rPr lang="ru-RU" dirty="0"/>
              <a:t> </a:t>
            </a:r>
            <a:r>
              <a:rPr lang="ru-RU" dirty="0" err="1"/>
              <a:t>видаються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навів</a:t>
            </a:r>
            <a:r>
              <a:rPr lang="ru-RU" dirty="0"/>
              <a:t> </a:t>
            </a:r>
            <a:r>
              <a:rPr lang="ru-RU" dirty="0" err="1"/>
              <a:t>британський</a:t>
            </a:r>
            <a:r>
              <a:rPr lang="ru-RU" dirty="0"/>
              <a:t> </a:t>
            </a:r>
            <a:r>
              <a:rPr lang="ru-RU" dirty="0" err="1"/>
              <a:t>військовий</a:t>
            </a:r>
            <a:r>
              <a:rPr lang="ru-RU" dirty="0"/>
              <a:t> </a:t>
            </a:r>
            <a:r>
              <a:rPr lang="ru-RU" dirty="0" err="1"/>
              <a:t>історик</a:t>
            </a:r>
            <a:r>
              <a:rPr lang="ru-RU" dirty="0"/>
              <a:t> </a:t>
            </a:r>
            <a:r>
              <a:rPr lang="ru-RU" dirty="0" err="1"/>
              <a:t>Стівен</a:t>
            </a:r>
            <a:r>
              <a:rPr lang="ru-RU" dirty="0"/>
              <a:t> </a:t>
            </a:r>
            <a:r>
              <a:rPr lang="ru-RU" dirty="0" err="1"/>
              <a:t>Тернбулл</a:t>
            </a:r>
            <a:r>
              <a:rPr lang="ru-RU" dirty="0"/>
              <a:t>: 27 </a:t>
            </a:r>
            <a:r>
              <a:rPr lang="ru-RU" dirty="0" err="1"/>
              <a:t>тисяч</a:t>
            </a:r>
            <a:r>
              <a:rPr lang="ru-RU" dirty="0"/>
              <a:t> з боку </a:t>
            </a:r>
            <a:r>
              <a:rPr lang="ru-RU" dirty="0" err="1"/>
              <a:t>Тевтонського</a:t>
            </a:r>
            <a:r>
              <a:rPr lang="ru-RU" dirty="0"/>
              <a:t> ордену і 39 </a:t>
            </a:r>
            <a:r>
              <a:rPr lang="ru-RU" dirty="0" err="1"/>
              <a:t>тисяч</a:t>
            </a:r>
            <a:r>
              <a:rPr lang="ru-RU" dirty="0"/>
              <a:t> з боку </a:t>
            </a:r>
            <a:r>
              <a:rPr lang="ru-RU" dirty="0" err="1"/>
              <a:t>польсько-литовсько-руських</a:t>
            </a:r>
            <a:r>
              <a:rPr lang="ru-RU" dirty="0"/>
              <a:t> </a:t>
            </a:r>
            <a:r>
              <a:rPr lang="ru-RU" dirty="0" err="1"/>
              <a:t>військ</a:t>
            </a:r>
            <a:r>
              <a:rPr lang="ru-RU" dirty="0"/>
              <a:t>[4].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36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72505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6058162"/>
            <a:ext cx="4572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dirty="0" smtClean="0"/>
              <a:t>Великий князь </a:t>
            </a:r>
            <a:r>
              <a:rPr lang="ru-RU" dirty="0" err="1" smtClean="0"/>
              <a:t>Арпад</a:t>
            </a:r>
            <a:r>
              <a:rPr lang="ru-RU" dirty="0" smtClean="0"/>
              <a:t> </a:t>
            </a:r>
            <a:r>
              <a:rPr lang="ru-RU" dirty="0" err="1" smtClean="0"/>
              <a:t>перетинає</a:t>
            </a:r>
            <a:r>
              <a:rPr lang="ru-RU" dirty="0" smtClean="0"/>
              <a:t> </a:t>
            </a:r>
            <a:r>
              <a:rPr lang="ru-RU" dirty="0" err="1" smtClean="0"/>
              <a:t>Карпати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17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60032" y="685801"/>
            <a:ext cx="3369568" cy="3657599"/>
          </a:xfrm>
        </p:spPr>
        <p:txBody>
          <a:bodyPr/>
          <a:lstStyle/>
          <a:p>
            <a:pPr algn="ctr"/>
            <a:r>
              <a:rPr lang="vi-VN" dirty="0"/>
              <a:t>Ст</a:t>
            </a:r>
            <a:r>
              <a:rPr lang="en-US" dirty="0"/>
              <a:t>é</a:t>
            </a:r>
            <a:r>
              <a:rPr lang="vi-VN" dirty="0"/>
              <a:t>фан </a:t>
            </a:r>
            <a:r>
              <a:rPr lang="en-US" dirty="0"/>
              <a:t>I </a:t>
            </a:r>
            <a:r>
              <a:rPr lang="vi-VN" dirty="0"/>
              <a:t>Свят́ий (угор. </a:t>
            </a:r>
            <a:r>
              <a:rPr lang="en-US" dirty="0"/>
              <a:t>I.(</a:t>
            </a:r>
            <a:r>
              <a:rPr lang="en-US" dirty="0" err="1"/>
              <a:t>Szent</a:t>
            </a:r>
            <a:r>
              <a:rPr lang="en-US" dirty="0"/>
              <a:t>) </a:t>
            </a:r>
            <a:r>
              <a:rPr lang="en-US" dirty="0" err="1"/>
              <a:t>István</a:t>
            </a:r>
            <a:r>
              <a:rPr lang="en-US" dirty="0"/>
              <a:t>) (</a:t>
            </a:r>
            <a:r>
              <a:rPr lang="vi-VN" dirty="0"/>
              <a:t>Іштван І Арпад; бл. 970/975 — 5 серпня 1038) — угорський князь (997—1000), перший угорський король (1000 або 1001—1038). Походив з династії Арпадів.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10445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16016" y="6165304"/>
            <a:ext cx="40062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Угорський</a:t>
            </a:r>
            <a:r>
              <a:rPr lang="ru-RU" dirty="0" smtClean="0"/>
              <a:t> король Стефан I </a:t>
            </a:r>
            <a:r>
              <a:rPr lang="ru-RU" dirty="0" err="1" smtClean="0"/>
              <a:t>Святий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5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685801"/>
            <a:ext cx="7690048" cy="5047455"/>
          </a:xfrm>
        </p:spPr>
        <p:txBody>
          <a:bodyPr/>
          <a:lstStyle/>
          <a:p>
            <a:pPr algn="ctr"/>
            <a:r>
              <a:rPr lang="ru-RU" sz="2800" dirty="0" err="1"/>
              <a:t>Польща</a:t>
            </a:r>
            <a:r>
              <a:rPr lang="ru-RU" sz="2800" dirty="0"/>
              <a:t> як </a:t>
            </a:r>
            <a:r>
              <a:rPr lang="ru-RU" sz="2800" dirty="0" err="1"/>
              <a:t>країна</a:t>
            </a:r>
            <a:r>
              <a:rPr lang="ru-RU" sz="2800" dirty="0"/>
              <a:t> </a:t>
            </a:r>
            <a:r>
              <a:rPr lang="ru-RU" sz="2800" dirty="0" err="1"/>
              <a:t>виникла</a:t>
            </a:r>
            <a:r>
              <a:rPr lang="ru-RU" sz="2800" dirty="0"/>
              <a:t> у </a:t>
            </a:r>
            <a:r>
              <a:rPr lang="ru-RU" sz="2800" dirty="0" err="1"/>
              <a:t>першій</a:t>
            </a:r>
            <a:r>
              <a:rPr lang="ru-RU" sz="2800" dirty="0"/>
              <a:t> </a:t>
            </a:r>
            <a:r>
              <a:rPr lang="ru-RU" sz="2800" dirty="0" err="1"/>
              <a:t>половині</a:t>
            </a:r>
            <a:r>
              <a:rPr lang="ru-RU" sz="2800" dirty="0"/>
              <a:t> 1 тис. </a:t>
            </a:r>
            <a:r>
              <a:rPr lang="ru-RU" sz="2800" dirty="0" err="1"/>
              <a:t>після</a:t>
            </a:r>
            <a:r>
              <a:rPr lang="ru-RU" sz="2800" dirty="0"/>
              <a:t> Р. Х. </a:t>
            </a:r>
            <a:r>
              <a:rPr lang="ru-RU" sz="2800" dirty="0" err="1"/>
              <a:t>внаслідок</a:t>
            </a:r>
            <a:r>
              <a:rPr lang="ru-RU" sz="2800" dirty="0"/>
              <a:t> </a:t>
            </a:r>
            <a:r>
              <a:rPr lang="ru-RU" sz="2800" dirty="0" err="1"/>
              <a:t>консолідації</a:t>
            </a:r>
            <a:r>
              <a:rPr lang="ru-RU" sz="2800" dirty="0"/>
              <a:t> </a:t>
            </a:r>
            <a:r>
              <a:rPr lang="ru-RU" sz="2800" dirty="0" err="1"/>
              <a:t>західнослов'янських</a:t>
            </a:r>
            <a:r>
              <a:rPr lang="ru-RU" sz="2800" dirty="0"/>
              <a:t> племен і </a:t>
            </a:r>
            <a:r>
              <a:rPr lang="ru-RU" sz="2800" dirty="0" err="1"/>
              <a:t>племінних</a:t>
            </a:r>
            <a:r>
              <a:rPr lang="ru-RU" sz="2800" dirty="0"/>
              <a:t> </a:t>
            </a:r>
            <a:r>
              <a:rPr lang="ru-RU" sz="2800" dirty="0" err="1"/>
              <a:t>союзів</a:t>
            </a:r>
            <a:r>
              <a:rPr lang="ru-RU" sz="2800" dirty="0"/>
              <a:t> </a:t>
            </a:r>
            <a:r>
              <a:rPr lang="ru-RU" sz="2800" dirty="0" err="1"/>
              <a:t>межиріччя</a:t>
            </a:r>
            <a:r>
              <a:rPr lang="ru-RU" sz="2800" dirty="0"/>
              <a:t> </a:t>
            </a:r>
            <a:r>
              <a:rPr lang="ru-RU" sz="2800" dirty="0" err="1"/>
              <a:t>Вісли</a:t>
            </a:r>
            <a:r>
              <a:rPr lang="ru-RU" sz="2800" dirty="0"/>
              <a:t> й Одри, </a:t>
            </a:r>
            <a:r>
              <a:rPr lang="ru-RU" sz="2800" dirty="0" err="1"/>
              <a:t>яких</a:t>
            </a:r>
            <a:r>
              <a:rPr lang="ru-RU" sz="2800" dirty="0"/>
              <a:t> </a:t>
            </a:r>
            <a:r>
              <a:rPr lang="ru-RU" sz="2800" dirty="0" err="1"/>
              <a:t>нараховувалось</a:t>
            </a:r>
            <a:r>
              <a:rPr lang="ru-RU" sz="2800" dirty="0"/>
              <a:t> на </a:t>
            </a:r>
            <a:r>
              <a:rPr lang="ru-RU" sz="2800" dirty="0" err="1"/>
              <a:t>польських</a:t>
            </a:r>
            <a:r>
              <a:rPr lang="ru-RU" sz="2800" dirty="0"/>
              <a:t> землях </a:t>
            </a:r>
            <a:r>
              <a:rPr lang="ru-RU" sz="2800" dirty="0" err="1"/>
              <a:t>понад</a:t>
            </a:r>
            <a:r>
              <a:rPr lang="ru-RU" sz="2800" dirty="0"/>
              <a:t> 50. </a:t>
            </a:r>
            <a:r>
              <a:rPr lang="ru-RU" sz="2800" dirty="0" err="1"/>
              <a:t>Об'єднання</a:t>
            </a:r>
            <a:r>
              <a:rPr lang="ru-RU" sz="2800" dirty="0"/>
              <a:t> </a:t>
            </a:r>
            <a:r>
              <a:rPr lang="ru-RU" sz="2800" dirty="0" err="1"/>
              <a:t>здійснило</a:t>
            </a:r>
            <a:r>
              <a:rPr lang="ru-RU" sz="2800" dirty="0"/>
              <a:t> </a:t>
            </a:r>
            <a:r>
              <a:rPr lang="ru-RU" sz="2800" dirty="0" err="1"/>
              <a:t>племінне</a:t>
            </a:r>
            <a:r>
              <a:rPr lang="ru-RU" sz="2800" dirty="0"/>
              <a:t> </a:t>
            </a:r>
            <a:r>
              <a:rPr lang="ru-RU" sz="2800" dirty="0" err="1"/>
              <a:t>князівство</a:t>
            </a:r>
            <a:r>
              <a:rPr lang="ru-RU" sz="2800" dirty="0"/>
              <a:t> полян з центром у м. </a:t>
            </a:r>
            <a:r>
              <a:rPr lang="ru-RU" sz="2800" dirty="0" err="1"/>
              <a:t>Гнєзно</a:t>
            </a:r>
            <a:r>
              <a:rPr lang="ru-RU" sz="2800" dirty="0"/>
              <a:t> у </a:t>
            </a:r>
            <a:r>
              <a:rPr lang="ru-RU" sz="2800" dirty="0" err="1"/>
              <a:t>другій</a:t>
            </a:r>
            <a:r>
              <a:rPr lang="ru-RU" sz="2800" dirty="0"/>
              <a:t> пол. 9 ст.—</a:t>
            </a:r>
            <a:r>
              <a:rPr lang="ru-RU" sz="2800" dirty="0" err="1"/>
              <a:t>першій</a:t>
            </a:r>
            <a:r>
              <a:rPr lang="ru-RU" sz="2800" dirty="0"/>
              <a:t> </a:t>
            </a:r>
            <a:r>
              <a:rPr lang="ru-RU" sz="2800" dirty="0" err="1"/>
              <a:t>половині</a:t>
            </a:r>
            <a:r>
              <a:rPr lang="ru-RU" sz="2800" dirty="0"/>
              <a:t> 10 ст., за </a:t>
            </a:r>
            <a:r>
              <a:rPr lang="ru-RU" sz="2800" dirty="0" err="1"/>
              <a:t>правління</a:t>
            </a:r>
            <a:r>
              <a:rPr lang="ru-RU" sz="2800" dirty="0"/>
              <a:t> </a:t>
            </a:r>
            <a:r>
              <a:rPr lang="ru-RU" sz="2800" dirty="0" err="1"/>
              <a:t>князівської</a:t>
            </a:r>
            <a:r>
              <a:rPr lang="ru-RU" sz="2800" dirty="0"/>
              <a:t> </a:t>
            </a:r>
            <a:r>
              <a:rPr lang="ru-RU" sz="2800" dirty="0" err="1"/>
              <a:t>династії</a:t>
            </a:r>
            <a:r>
              <a:rPr lang="ru-RU" sz="2800" dirty="0"/>
              <a:t> </a:t>
            </a:r>
            <a:r>
              <a:rPr lang="ru-RU" sz="2800" dirty="0" err="1"/>
              <a:t>П'ястів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6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6567274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08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92112" y="685801"/>
            <a:ext cx="3228360" cy="3657599"/>
          </a:xfrm>
        </p:spPr>
        <p:txBody>
          <a:bodyPr/>
          <a:lstStyle/>
          <a:p>
            <a:pPr algn="ctr"/>
            <a:r>
              <a:rPr lang="vi-VN" dirty="0"/>
              <a:t>Мєшко́ </a:t>
            </a:r>
            <a:r>
              <a:rPr lang="en-US" dirty="0"/>
              <a:t>I (</a:t>
            </a:r>
            <a:r>
              <a:rPr lang="en-US" dirty="0" err="1"/>
              <a:t>Mieszko</a:t>
            </a:r>
            <a:r>
              <a:rPr lang="en-US" dirty="0"/>
              <a:t> I, </a:t>
            </a:r>
            <a:r>
              <a:rPr lang="vi-VN" dirty="0"/>
              <a:t>Мечислав </a:t>
            </a:r>
            <a:r>
              <a:rPr lang="en-US" dirty="0"/>
              <a:t>I), (*</a:t>
            </a:r>
            <a:r>
              <a:rPr lang="vi-VN" dirty="0"/>
              <a:t>бл.935 — †25 травня 992) — перший історично достовірний польський князь з династії П’ястів. Батько Болеслава </a:t>
            </a:r>
            <a:r>
              <a:rPr lang="en-US" dirty="0"/>
              <a:t>I </a:t>
            </a:r>
            <a:r>
              <a:rPr lang="vi-VN" dirty="0"/>
              <a:t>Хороброго.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534059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44208" y="6093296"/>
            <a:ext cx="110799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smtClean="0"/>
              <a:t>Мешко </a:t>
            </a:r>
            <a:r>
              <a:rPr lang="en-US" dirty="0" smtClean="0"/>
              <a:t>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566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685801"/>
            <a:ext cx="8352928" cy="5767535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 В 965 р. Мешко </a:t>
            </a:r>
            <a:r>
              <a:rPr lang="ru-RU" dirty="0" err="1"/>
              <a:t>одружується</a:t>
            </a:r>
            <a:r>
              <a:rPr lang="ru-RU" dirty="0"/>
              <a:t> на </a:t>
            </a:r>
            <a:r>
              <a:rPr lang="ru-RU" dirty="0" err="1"/>
              <a:t>дочці</a:t>
            </a:r>
            <a:r>
              <a:rPr lang="ru-RU" dirty="0"/>
              <a:t> </a:t>
            </a:r>
            <a:r>
              <a:rPr lang="ru-RU" dirty="0" err="1"/>
              <a:t>чеського</a:t>
            </a:r>
            <a:r>
              <a:rPr lang="ru-RU" dirty="0"/>
              <a:t> князя </a:t>
            </a:r>
            <a:r>
              <a:rPr lang="ru-RU" dirty="0" err="1"/>
              <a:t>Болеслава</a:t>
            </a:r>
            <a:r>
              <a:rPr lang="ru-RU" dirty="0"/>
              <a:t> </a:t>
            </a:r>
            <a:r>
              <a:rPr lang="ru-RU" dirty="0" err="1"/>
              <a:t>Дубровці</a:t>
            </a:r>
            <a:r>
              <a:rPr lang="ru-RU" dirty="0"/>
              <a:t>.</a:t>
            </a:r>
          </a:p>
          <a:p>
            <a:r>
              <a:rPr lang="ru-RU" dirty="0"/>
              <a:t>    966 р.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християнства</a:t>
            </a:r>
            <a:r>
              <a:rPr lang="ru-RU" dirty="0"/>
              <a:t>. </a:t>
            </a:r>
            <a:r>
              <a:rPr lang="ru-RU" dirty="0" err="1"/>
              <a:t>Розпочав</a:t>
            </a:r>
            <a:r>
              <a:rPr lang="ru-RU" dirty="0"/>
              <a:t> </a:t>
            </a:r>
            <a:r>
              <a:rPr lang="ru-RU" dirty="0" err="1"/>
              <a:t>християнізацію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Перший </a:t>
            </a:r>
            <a:r>
              <a:rPr lang="ru-RU" dirty="0" err="1"/>
              <a:t>єпископ</a:t>
            </a:r>
            <a:r>
              <a:rPr lang="ru-RU" dirty="0"/>
              <a:t> Йордан </a:t>
            </a:r>
            <a:r>
              <a:rPr lang="ru-RU" dirty="0" err="1"/>
              <a:t>Лотаринський</a:t>
            </a:r>
            <a:r>
              <a:rPr lang="ru-RU" dirty="0"/>
              <a:t>.</a:t>
            </a:r>
          </a:p>
          <a:p>
            <a:r>
              <a:rPr lang="ru-RU" dirty="0"/>
              <a:t>    963 р. битва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німцями</a:t>
            </a:r>
            <a:r>
              <a:rPr lang="ru-RU" dirty="0"/>
              <a:t> (</a:t>
            </a:r>
            <a:r>
              <a:rPr lang="ru-RU" dirty="0" err="1"/>
              <a:t>Віхман</a:t>
            </a:r>
            <a:r>
              <a:rPr lang="ru-RU" dirty="0"/>
              <a:t>) і поляками. Перемога </a:t>
            </a:r>
            <a:r>
              <a:rPr lang="ru-RU" dirty="0" err="1"/>
              <a:t>німців</a:t>
            </a:r>
            <a:r>
              <a:rPr lang="ru-RU" dirty="0"/>
              <a:t>, смерть брата Мешка </a:t>
            </a:r>
            <a:r>
              <a:rPr lang="en-US" dirty="0"/>
              <a:t>I.</a:t>
            </a:r>
          </a:p>
          <a:p>
            <a:r>
              <a:rPr lang="en-US" dirty="0"/>
              <a:t>    967 </a:t>
            </a:r>
            <a:r>
              <a:rPr lang="ru-RU" dirty="0"/>
              <a:t>р. битва </a:t>
            </a:r>
            <a:r>
              <a:rPr lang="ru-RU" dirty="0" err="1"/>
              <a:t>німців</a:t>
            </a:r>
            <a:r>
              <a:rPr lang="ru-RU" dirty="0"/>
              <a:t> і </a:t>
            </a:r>
            <a:r>
              <a:rPr lang="ru-RU" dirty="0" err="1"/>
              <a:t>поляків</a:t>
            </a:r>
            <a:r>
              <a:rPr lang="ru-RU" dirty="0"/>
              <a:t>. Смерть </a:t>
            </a:r>
            <a:r>
              <a:rPr lang="ru-RU" dirty="0" err="1"/>
              <a:t>Віхмана</a:t>
            </a:r>
            <a:r>
              <a:rPr lang="ru-RU" dirty="0"/>
              <a:t>.</a:t>
            </a:r>
          </a:p>
          <a:p>
            <a:r>
              <a:rPr lang="ru-RU" dirty="0"/>
              <a:t>    У 967 – 972 </a:t>
            </a:r>
            <a:r>
              <a:rPr lang="ru-RU" dirty="0" err="1"/>
              <a:t>рр</a:t>
            </a:r>
            <a:r>
              <a:rPr lang="ru-RU" dirty="0"/>
              <a:t>. </a:t>
            </a:r>
            <a:r>
              <a:rPr lang="ru-RU" dirty="0" err="1"/>
              <a:t>відбулося</a:t>
            </a:r>
            <a:r>
              <a:rPr lang="ru-RU" dirty="0"/>
              <a:t> </a:t>
            </a:r>
            <a:r>
              <a:rPr lang="ru-RU" dirty="0" err="1"/>
              <a:t>приєднання</a:t>
            </a:r>
            <a:r>
              <a:rPr lang="ru-RU" dirty="0"/>
              <a:t> </a:t>
            </a:r>
            <a:r>
              <a:rPr lang="ru-RU" dirty="0" err="1"/>
              <a:t>Західного</a:t>
            </a:r>
            <a:r>
              <a:rPr lang="ru-RU" dirty="0"/>
              <a:t> </a:t>
            </a:r>
            <a:r>
              <a:rPr lang="ru-RU" dirty="0" err="1"/>
              <a:t>Помор’я</a:t>
            </a:r>
            <a:r>
              <a:rPr lang="ru-RU" dirty="0"/>
              <a:t>.</a:t>
            </a:r>
          </a:p>
          <a:p>
            <a:r>
              <a:rPr lang="ru-RU" dirty="0"/>
              <a:t>    972р. Мешко </a:t>
            </a:r>
            <a:r>
              <a:rPr lang="en-US" dirty="0"/>
              <a:t>I </a:t>
            </a:r>
            <a:r>
              <a:rPr lang="ru-RU" dirty="0" err="1"/>
              <a:t>переміг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Цединією</a:t>
            </a:r>
            <a:r>
              <a:rPr lang="ru-RU" dirty="0"/>
              <a:t> маркграфа </a:t>
            </a:r>
            <a:r>
              <a:rPr lang="ru-RU" dirty="0" err="1"/>
              <a:t>Годона</a:t>
            </a:r>
            <a:r>
              <a:rPr lang="ru-RU" dirty="0"/>
              <a:t>.</a:t>
            </a:r>
          </a:p>
          <a:p>
            <a:r>
              <a:rPr lang="ru-RU" dirty="0"/>
              <a:t>    976р. </a:t>
            </a:r>
            <a:r>
              <a:rPr lang="ru-RU" dirty="0" err="1"/>
              <a:t>воєнний</a:t>
            </a:r>
            <a:r>
              <a:rPr lang="ru-RU" dirty="0"/>
              <a:t> </a:t>
            </a:r>
            <a:r>
              <a:rPr lang="ru-RU" dirty="0" err="1"/>
              <a:t>похід</a:t>
            </a:r>
            <a:r>
              <a:rPr lang="ru-RU" dirty="0"/>
              <a:t> </a:t>
            </a:r>
            <a:r>
              <a:rPr lang="ru-RU" dirty="0" err="1"/>
              <a:t>Оттона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Польщі</a:t>
            </a:r>
            <a:r>
              <a:rPr lang="ru-RU" dirty="0"/>
              <a:t> (</a:t>
            </a:r>
            <a:r>
              <a:rPr lang="ru-RU" dirty="0" err="1"/>
              <a:t>невдалий</a:t>
            </a:r>
            <a:r>
              <a:rPr lang="ru-RU" dirty="0"/>
              <a:t>).</a:t>
            </a:r>
          </a:p>
          <a:p>
            <a:r>
              <a:rPr lang="ru-RU" dirty="0"/>
              <a:t>    979р. Мешко </a:t>
            </a:r>
            <a:r>
              <a:rPr lang="ru-RU" dirty="0" err="1"/>
              <a:t>переміг</a:t>
            </a:r>
            <a:r>
              <a:rPr lang="ru-RU" dirty="0"/>
              <a:t> </a:t>
            </a:r>
            <a:r>
              <a:rPr lang="ru-RU" dirty="0" err="1"/>
              <a:t>імператорські</a:t>
            </a:r>
            <a:r>
              <a:rPr lang="ru-RU" dirty="0"/>
              <a:t> </a:t>
            </a:r>
            <a:r>
              <a:rPr lang="ru-RU" dirty="0" err="1"/>
              <a:t>війська</a:t>
            </a:r>
            <a:r>
              <a:rPr lang="ru-RU" dirty="0"/>
              <a:t>; до </a:t>
            </a:r>
            <a:r>
              <a:rPr lang="ru-RU" dirty="0" err="1"/>
              <a:t>своїх</a:t>
            </a:r>
            <a:r>
              <a:rPr lang="ru-RU" dirty="0"/>
              <a:t> земель – </a:t>
            </a:r>
            <a:r>
              <a:rPr lang="ru-RU" dirty="0" err="1"/>
              <a:t>Великопольщі</a:t>
            </a:r>
            <a:r>
              <a:rPr lang="ru-RU" dirty="0"/>
              <a:t>, </a:t>
            </a:r>
            <a:r>
              <a:rPr lang="ru-RU" dirty="0" err="1"/>
              <a:t>Куяв</a:t>
            </a:r>
            <a:r>
              <a:rPr lang="ru-RU" dirty="0"/>
              <a:t>, </a:t>
            </a:r>
            <a:r>
              <a:rPr lang="ru-RU" dirty="0" err="1"/>
              <a:t>Мазовії</a:t>
            </a:r>
            <a:r>
              <a:rPr lang="ru-RU" dirty="0"/>
              <a:t> і </a:t>
            </a:r>
            <a:r>
              <a:rPr lang="ru-RU" dirty="0" err="1"/>
              <a:t>Східного</a:t>
            </a:r>
            <a:r>
              <a:rPr lang="ru-RU" dirty="0"/>
              <a:t> </a:t>
            </a:r>
            <a:r>
              <a:rPr lang="ru-RU" dirty="0" err="1"/>
              <a:t>Помор’я</a:t>
            </a:r>
            <a:r>
              <a:rPr lang="ru-RU" dirty="0"/>
              <a:t> – </a:t>
            </a:r>
            <a:r>
              <a:rPr lang="ru-RU" dirty="0" err="1"/>
              <a:t>приєднав</a:t>
            </a:r>
            <a:r>
              <a:rPr lang="ru-RU" dirty="0"/>
              <a:t> </a:t>
            </a:r>
            <a:r>
              <a:rPr lang="ru-RU" dirty="0" err="1"/>
              <a:t>середнє</a:t>
            </a:r>
            <a:r>
              <a:rPr lang="ru-RU" dirty="0"/>
              <a:t> </a:t>
            </a:r>
            <a:r>
              <a:rPr lang="ru-RU" dirty="0" err="1"/>
              <a:t>Помор’я</a:t>
            </a:r>
            <a:r>
              <a:rPr lang="ru-RU" dirty="0"/>
              <a:t>, </a:t>
            </a:r>
            <a:r>
              <a:rPr lang="ru-RU" dirty="0" err="1"/>
              <a:t>Сілезію</a:t>
            </a:r>
            <a:r>
              <a:rPr lang="ru-RU" dirty="0"/>
              <a:t> та </a:t>
            </a:r>
            <a:r>
              <a:rPr lang="ru-RU" dirty="0" err="1"/>
              <a:t>Малопольщу</a:t>
            </a:r>
            <a:r>
              <a:rPr lang="ru-RU" dirty="0"/>
              <a:t>.</a:t>
            </a:r>
          </a:p>
          <a:p>
            <a:r>
              <a:rPr lang="ru-RU" dirty="0"/>
              <a:t>    983 р.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Оттона</a:t>
            </a:r>
            <a:r>
              <a:rPr lang="ru-RU" dirty="0"/>
              <a:t> </a:t>
            </a:r>
            <a:r>
              <a:rPr lang="en-US" dirty="0"/>
              <a:t>II </a:t>
            </a:r>
            <a:r>
              <a:rPr lang="ru-RU" dirty="0"/>
              <a:t>Мешко </a:t>
            </a:r>
            <a:r>
              <a:rPr lang="en-US" dirty="0"/>
              <a:t>I </a:t>
            </a:r>
            <a:r>
              <a:rPr lang="ru-RU" dirty="0" err="1"/>
              <a:t>підтримує</a:t>
            </a:r>
            <a:r>
              <a:rPr lang="ru-RU" dirty="0"/>
              <a:t> на </a:t>
            </a:r>
            <a:r>
              <a:rPr lang="ru-RU" dirty="0" err="1"/>
              <a:t>німецький</a:t>
            </a:r>
            <a:r>
              <a:rPr lang="ru-RU" dirty="0"/>
              <a:t> трон </a:t>
            </a:r>
            <a:r>
              <a:rPr lang="ru-RU" dirty="0" err="1"/>
              <a:t>Генріха</a:t>
            </a:r>
            <a:r>
              <a:rPr lang="ru-RU" dirty="0"/>
              <a:t> </a:t>
            </a:r>
            <a:r>
              <a:rPr lang="ru-RU" dirty="0" err="1"/>
              <a:t>Клутніка</a:t>
            </a:r>
            <a:r>
              <a:rPr lang="ru-RU" dirty="0"/>
              <a:t>. Та на трон </a:t>
            </a:r>
            <a:r>
              <a:rPr lang="ru-RU" dirty="0" err="1"/>
              <a:t>сідає</a:t>
            </a:r>
            <a:r>
              <a:rPr lang="ru-RU" dirty="0"/>
              <a:t> </a:t>
            </a:r>
            <a:r>
              <a:rPr lang="ru-RU" dirty="0" err="1"/>
              <a:t>Оттон</a:t>
            </a:r>
            <a:r>
              <a:rPr lang="ru-RU" dirty="0"/>
              <a:t> </a:t>
            </a:r>
            <a:r>
              <a:rPr lang="en-US" dirty="0"/>
              <a:t>III.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попередити</a:t>
            </a:r>
            <a:r>
              <a:rPr lang="ru-RU" dirty="0"/>
              <a:t> </a:t>
            </a:r>
            <a:r>
              <a:rPr lang="ru-RU" dirty="0" err="1"/>
              <a:t>збройний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з Священною </a:t>
            </a:r>
            <a:r>
              <a:rPr lang="ru-RU" dirty="0" err="1"/>
              <a:t>Римською</a:t>
            </a:r>
            <a:r>
              <a:rPr lang="ru-RU" dirty="0"/>
              <a:t> </a:t>
            </a:r>
            <a:r>
              <a:rPr lang="ru-RU" dirty="0" err="1"/>
              <a:t>імперією</a:t>
            </a:r>
            <a:r>
              <a:rPr lang="ru-RU" dirty="0"/>
              <a:t>, Мешко </a:t>
            </a:r>
            <a:r>
              <a:rPr lang="ru-RU" dirty="0" err="1"/>
              <a:t>визнає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зверхність</a:t>
            </a:r>
            <a:r>
              <a:rPr lang="ru-RU" dirty="0"/>
              <a:t> над </a:t>
            </a:r>
            <a:r>
              <a:rPr lang="ru-RU" dirty="0" err="1"/>
              <a:t>Польщею</a:t>
            </a:r>
            <a:r>
              <a:rPr lang="ru-RU" dirty="0"/>
              <a:t>.</a:t>
            </a:r>
          </a:p>
          <a:p>
            <a:r>
              <a:rPr lang="ru-RU" dirty="0"/>
              <a:t>    990р. </a:t>
            </a:r>
            <a:r>
              <a:rPr lang="ru-RU" dirty="0" err="1"/>
              <a:t>об’єднане</a:t>
            </a:r>
            <a:r>
              <a:rPr lang="ru-RU" dirty="0"/>
              <a:t> </a:t>
            </a:r>
            <a:r>
              <a:rPr lang="ru-RU" dirty="0" err="1"/>
              <a:t>польсько-німецьке</a:t>
            </a:r>
            <a:r>
              <a:rPr lang="ru-RU" dirty="0"/>
              <a:t> </a:t>
            </a:r>
            <a:r>
              <a:rPr lang="ru-RU" dirty="0" err="1"/>
              <a:t>військо</a:t>
            </a:r>
            <a:r>
              <a:rPr lang="ru-RU" dirty="0"/>
              <a:t> </a:t>
            </a:r>
            <a:r>
              <a:rPr lang="ru-RU" dirty="0" err="1"/>
              <a:t>пішли</a:t>
            </a:r>
            <a:r>
              <a:rPr lang="ru-RU" dirty="0"/>
              <a:t> </a:t>
            </a:r>
            <a:r>
              <a:rPr lang="ru-RU" dirty="0" err="1"/>
              <a:t>війною</a:t>
            </a:r>
            <a:r>
              <a:rPr lang="ru-RU" dirty="0"/>
              <a:t> </a:t>
            </a:r>
            <a:r>
              <a:rPr lang="ru-RU" dirty="0" err="1"/>
              <a:t>проти</a:t>
            </a:r>
            <a:r>
              <a:rPr lang="ru-RU" dirty="0"/>
              <a:t> </a:t>
            </a:r>
            <a:r>
              <a:rPr lang="ru-RU" dirty="0" err="1"/>
              <a:t>Чехії</a:t>
            </a:r>
            <a:r>
              <a:rPr lang="ru-RU" dirty="0"/>
              <a:t> за </a:t>
            </a:r>
            <a:r>
              <a:rPr lang="ru-RU" dirty="0" err="1"/>
              <a:t>Сілезію</a:t>
            </a:r>
            <a:r>
              <a:rPr lang="ru-RU" dirty="0"/>
              <a:t> </a:t>
            </a:r>
            <a:r>
              <a:rPr lang="ru-RU" dirty="0" err="1"/>
              <a:t>чим</a:t>
            </a:r>
            <a:r>
              <a:rPr lang="ru-RU" dirty="0"/>
              <a:t> </a:t>
            </a:r>
            <a:r>
              <a:rPr lang="ru-RU" dirty="0" err="1"/>
              <a:t>зумовили</a:t>
            </a:r>
            <a:r>
              <a:rPr lang="ru-RU" dirty="0"/>
              <a:t> </a:t>
            </a:r>
            <a:r>
              <a:rPr lang="ru-RU" dirty="0" err="1"/>
              <a:t>втрату</a:t>
            </a:r>
            <a:r>
              <a:rPr lang="ru-RU" dirty="0"/>
              <a:t> </a:t>
            </a:r>
            <a:r>
              <a:rPr lang="ru-RU" dirty="0" err="1"/>
              <a:t>Червенських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 на </a:t>
            </a:r>
            <a:r>
              <a:rPr lang="ru-RU" dirty="0" err="1"/>
              <a:t>користь</a:t>
            </a:r>
            <a:r>
              <a:rPr lang="ru-RU" dirty="0"/>
              <a:t> </a:t>
            </a:r>
            <a:r>
              <a:rPr lang="ru-RU" dirty="0" err="1"/>
              <a:t>Київської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5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944994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76629" y="6093296"/>
            <a:ext cx="246734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dirty="0" err="1" smtClean="0"/>
              <a:t>Болеслав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err="1" smtClean="0"/>
              <a:t>Хоробрий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28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15616" y="685801"/>
            <a:ext cx="7113984" cy="5623519"/>
          </a:xfrm>
        </p:spPr>
        <p:txBody>
          <a:bodyPr>
            <a:normAutofit/>
          </a:bodyPr>
          <a:lstStyle/>
          <a:p>
            <a:r>
              <a:rPr lang="vi-VN" dirty="0"/>
              <a:t>Болесла́в </a:t>
            </a:r>
            <a:r>
              <a:rPr lang="en-US" dirty="0"/>
              <a:t>I </a:t>
            </a:r>
            <a:r>
              <a:rPr lang="vi-VN" dirty="0"/>
              <a:t>Хоро́брий (пол. </a:t>
            </a:r>
            <a:r>
              <a:rPr lang="en-US" dirty="0" err="1"/>
              <a:t>Bolesław</a:t>
            </a:r>
            <a:r>
              <a:rPr lang="en-US" dirty="0"/>
              <a:t> I </a:t>
            </a:r>
            <a:r>
              <a:rPr lang="en-US" dirty="0" err="1"/>
              <a:t>Chrobry</a:t>
            </a:r>
            <a:r>
              <a:rPr lang="en-US" dirty="0"/>
              <a:t>]; 966 </a:t>
            </a:r>
            <a:r>
              <a:rPr lang="vi-VN" dirty="0"/>
              <a:t>або 967 — †17 червня 1025) — польський князь (992—1025) і король 1025, князь Чехії 1003 - 1004.</a:t>
            </a:r>
          </a:p>
          <a:p>
            <a:endParaRPr lang="vi-VN" dirty="0"/>
          </a:p>
          <a:p>
            <a:r>
              <a:rPr lang="vi-VN" dirty="0"/>
              <a:t>...Був бо великий і важкий Болеслав, що і на коні ледве міг сидіти, але швидкого розуму...[1]</a:t>
            </a:r>
          </a:p>
          <a:p>
            <a:endParaRPr lang="vi-VN" dirty="0"/>
          </a:p>
          <a:p>
            <a:r>
              <a:rPr lang="vi-VN" dirty="0"/>
              <a:t>При ньому межі Польської держави простиралися від Ельби і Балтійського моря до Карпат й Угорщини; від Чехії до Волині. Він поєднав під своєю владою всі північно-західні слов'янські країни, завоював Данциг, Краків, Сілезію і Моравію.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33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104</TotalTime>
  <Words>932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Базовая</vt:lpstr>
      <vt:lpstr>ЦЕНТРАЛЬНА ТА СХІДНА ЄВРОПА: Угорщина. Польща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</cp:revision>
  <dcterms:created xsi:type="dcterms:W3CDTF">2012-04-10T18:23:11Z</dcterms:created>
  <dcterms:modified xsi:type="dcterms:W3CDTF">2012-04-10T20:07:21Z</dcterms:modified>
</cp:coreProperties>
</file>