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8" r:id="rId4"/>
    <p:sldId id="269" r:id="rId5"/>
    <p:sldId id="270" r:id="rId6"/>
    <p:sldId id="263" r:id="rId7"/>
    <p:sldId id="266" r:id="rId8"/>
    <p:sldId id="267" r:id="rId9"/>
    <p:sldId id="265" r:id="rId10"/>
    <p:sldId id="271" r:id="rId11"/>
    <p:sldId id="272" r:id="rId12"/>
    <p:sldId id="273" r:id="rId13"/>
    <p:sldId id="257" r:id="rId14"/>
    <p:sldId id="260" r:id="rId15"/>
    <p:sldId id="258" r:id="rId16"/>
    <p:sldId id="264" r:id="rId17"/>
    <p:sldId id="259" r:id="rId18"/>
    <p:sldId id="26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309AE8-B465-40DE-A465-923F4390475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720AF7-CDE8-4CE8-AA63-BAE0ED316AF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9AE8-B465-40DE-A465-923F4390475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0AF7-CDE8-4CE8-AA63-BAE0ED316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9AE8-B465-40DE-A465-923F4390475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720AF7-CDE8-4CE8-AA63-BAE0ED316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9AE8-B465-40DE-A465-923F4390475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0AF7-CDE8-4CE8-AA63-BAE0ED316AF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309AE8-B465-40DE-A465-923F4390475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720AF7-CDE8-4CE8-AA63-BAE0ED316AF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9AE8-B465-40DE-A465-923F4390475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0AF7-CDE8-4CE8-AA63-BAE0ED316A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9AE8-B465-40DE-A465-923F4390475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0AF7-CDE8-4CE8-AA63-BAE0ED316A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9AE8-B465-40DE-A465-923F4390475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0AF7-CDE8-4CE8-AA63-BAE0ED316AF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9AE8-B465-40DE-A465-923F4390475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0AF7-CDE8-4CE8-AA63-BAE0ED316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9AE8-B465-40DE-A465-923F4390475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720AF7-CDE8-4CE8-AA63-BAE0ED316AF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9AE8-B465-40DE-A465-923F4390475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0AF7-CDE8-4CE8-AA63-BAE0ED316A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C309AE8-B465-40DE-A465-923F4390475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C720AF7-CDE8-4CE8-AA63-BAE0ED316A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1%D1%80%D0%B8%D1%82%D0%B0%D0%BD%D1%81%D1%8C%D0%BA%D0%B8%D0%B9_%D0%BC%D1%83%D0%B7%D0%B5%D0%B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324600" cy="4536504"/>
          </a:xfrm>
        </p:spPr>
        <p:txBody>
          <a:bodyPr/>
          <a:lstStyle/>
          <a:p>
            <a:r>
              <a:rPr lang="ru-RU" dirty="0" err="1"/>
              <a:t>Міфологія</a:t>
            </a:r>
            <a:r>
              <a:rPr lang="ru-RU" dirty="0"/>
              <a:t>, </a:t>
            </a:r>
            <a:r>
              <a:rPr lang="ru-RU" dirty="0" err="1"/>
              <a:t>писемність</a:t>
            </a:r>
            <a:r>
              <a:rPr lang="ru-RU" dirty="0"/>
              <a:t> і </a:t>
            </a:r>
            <a:r>
              <a:rPr lang="ru-RU" dirty="0" err="1"/>
              <a:t>мистецтва</a:t>
            </a:r>
            <a:r>
              <a:rPr lang="ru-RU" dirty="0"/>
              <a:t>. </a:t>
            </a:r>
            <a:r>
              <a:rPr lang="ru-RU" dirty="0" err="1"/>
              <a:t>Епос</a:t>
            </a:r>
            <a:r>
              <a:rPr lang="ru-RU" dirty="0"/>
              <a:t> про </a:t>
            </a:r>
            <a:r>
              <a:rPr lang="ru-RU" dirty="0" err="1"/>
              <a:t>Гільгамеша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26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7"/>
            <a:ext cx="4244305" cy="65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5949280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Мардук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556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264696" cy="654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6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Епос</a:t>
            </a:r>
            <a:r>
              <a:rPr lang="ru-RU" sz="4000" dirty="0" smtClean="0"/>
              <a:t> </a:t>
            </a:r>
            <a:r>
              <a:rPr lang="ru-RU" sz="4000" dirty="0"/>
              <a:t>–  </a:t>
            </a:r>
            <a:r>
              <a:rPr lang="ru-RU" sz="4000" dirty="0" err="1"/>
              <a:t>різновид</a:t>
            </a:r>
            <a:r>
              <a:rPr lang="ru-RU" sz="4000" dirty="0"/>
              <a:t> </a:t>
            </a:r>
            <a:r>
              <a:rPr lang="ru-RU" sz="4000" dirty="0" err="1"/>
              <a:t>літературного</a:t>
            </a:r>
            <a:r>
              <a:rPr lang="ru-RU" sz="4000" dirty="0"/>
              <a:t> роду (</a:t>
            </a:r>
            <a:r>
              <a:rPr lang="ru-RU" sz="4000" dirty="0" err="1"/>
              <a:t>нарівні</a:t>
            </a:r>
            <a:r>
              <a:rPr lang="ru-RU" sz="4000" dirty="0"/>
              <a:t> з </a:t>
            </a:r>
            <a:r>
              <a:rPr lang="ru-RU" sz="4000" dirty="0" err="1"/>
              <a:t>лірикою</a:t>
            </a:r>
            <a:r>
              <a:rPr lang="ru-RU" sz="4000" dirty="0"/>
              <a:t> і драмою) 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оповідає</a:t>
            </a:r>
            <a:r>
              <a:rPr lang="ru-RU" sz="4000" dirty="0"/>
              <a:t> про </a:t>
            </a:r>
            <a:r>
              <a:rPr lang="ru-RU" sz="4000" dirty="0" err="1"/>
              <a:t>події</a:t>
            </a:r>
            <a:r>
              <a:rPr lang="ru-RU" sz="4000" dirty="0"/>
              <a:t>, </a:t>
            </a:r>
            <a:r>
              <a:rPr lang="ru-RU" sz="4000" dirty="0" err="1"/>
              <a:t>які</a:t>
            </a:r>
            <a:r>
              <a:rPr lang="ru-RU" sz="4000" dirty="0"/>
              <a:t> </a:t>
            </a:r>
            <a:r>
              <a:rPr lang="ru-RU" sz="4000" dirty="0" err="1"/>
              <a:t>нібито</a:t>
            </a:r>
            <a:r>
              <a:rPr lang="ru-RU" sz="4000" dirty="0"/>
              <a:t> </a:t>
            </a:r>
            <a:r>
              <a:rPr lang="ru-RU" sz="4000" dirty="0" err="1"/>
              <a:t>відбувалися</a:t>
            </a:r>
            <a:r>
              <a:rPr lang="ru-RU" sz="4000" dirty="0"/>
              <a:t> у </a:t>
            </a:r>
            <a:r>
              <a:rPr lang="ru-RU" sz="4000" dirty="0" err="1"/>
              <a:t>минулому</a:t>
            </a:r>
            <a:r>
              <a:rPr lang="ru-RU" sz="4000" dirty="0"/>
              <a:t> (</a:t>
            </a:r>
            <a:r>
              <a:rPr lang="ru-RU" sz="4000" dirty="0" err="1"/>
              <a:t>немов</a:t>
            </a:r>
            <a:r>
              <a:rPr lang="ru-RU" sz="4000" dirty="0"/>
              <a:t> </a:t>
            </a:r>
            <a:r>
              <a:rPr lang="ru-RU" sz="4000" dirty="0" err="1"/>
              <a:t>здійснювалися</a:t>
            </a:r>
            <a:r>
              <a:rPr lang="ru-RU" sz="4000" dirty="0"/>
              <a:t> </a:t>
            </a:r>
            <a:r>
              <a:rPr lang="ru-RU" sz="4000" dirty="0" err="1"/>
              <a:t>насправді</a:t>
            </a:r>
            <a:r>
              <a:rPr lang="ru-RU" sz="4000" dirty="0"/>
              <a:t> і </a:t>
            </a:r>
            <a:r>
              <a:rPr lang="ru-RU" sz="4000" dirty="0" err="1"/>
              <a:t>згадуються</a:t>
            </a:r>
            <a:r>
              <a:rPr lang="ru-RU" sz="4000" dirty="0"/>
              <a:t> </a:t>
            </a:r>
            <a:r>
              <a:rPr lang="ru-RU" sz="4000" dirty="0" err="1"/>
              <a:t>оповідачем</a:t>
            </a:r>
            <a:r>
              <a:rPr lang="ru-RU" sz="4000" dirty="0"/>
              <a:t>).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Словникова</a:t>
            </a:r>
            <a:r>
              <a:rPr lang="ru-RU" dirty="0"/>
              <a:t> робота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2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5881836" cy="647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2331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Глиняна</a:t>
            </a:r>
            <a:r>
              <a:rPr lang="ru-RU" dirty="0" smtClean="0"/>
              <a:t> табличка з фрагментом «</a:t>
            </a:r>
            <a:r>
              <a:rPr lang="ru-RU" dirty="0" err="1" smtClean="0"/>
              <a:t>Епосу</a:t>
            </a:r>
            <a:r>
              <a:rPr lang="ru-RU" dirty="0" smtClean="0"/>
              <a:t> про </a:t>
            </a:r>
            <a:r>
              <a:rPr lang="ru-RU" dirty="0" err="1" smtClean="0"/>
              <a:t>Гільгамеша</a:t>
            </a:r>
            <a:r>
              <a:rPr lang="ru-RU" dirty="0" smtClean="0"/>
              <a:t>». </a:t>
            </a:r>
            <a:r>
              <a:rPr lang="ru-RU" dirty="0" err="1" smtClean="0">
                <a:hlinkClick r:id="rId3" tooltip="Британський музей"/>
              </a:rPr>
              <a:t>Британський</a:t>
            </a:r>
            <a:r>
              <a:rPr lang="ru-RU" dirty="0" smtClean="0">
                <a:hlinkClick r:id="rId3" tooltip="Британський музей"/>
              </a:rPr>
              <a:t> музей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800" dirty="0"/>
              <a:t>«Е́пос про Гільгаме́ша», або поема «Про того, хто все бачив» (аккад. </a:t>
            </a:r>
            <a:r>
              <a:rPr lang="en-US" sz="2800" dirty="0" err="1"/>
              <a:t>ša</a:t>
            </a:r>
            <a:r>
              <a:rPr lang="en-US" sz="2800" dirty="0"/>
              <a:t> </a:t>
            </a:r>
            <a:r>
              <a:rPr lang="en-US" sz="2800" dirty="0" err="1"/>
              <a:t>nagba</a:t>
            </a:r>
            <a:r>
              <a:rPr lang="en-US" sz="2800" dirty="0"/>
              <a:t> </a:t>
            </a:r>
            <a:r>
              <a:rPr lang="en-US" sz="2800" dirty="0" err="1"/>
              <a:t>imuru</a:t>
            </a:r>
            <a:r>
              <a:rPr lang="en-US" sz="2800" dirty="0"/>
              <a:t>) — </a:t>
            </a:r>
            <a:r>
              <a:rPr lang="vi-VN" sz="2800" dirty="0"/>
              <a:t>один із найдавніших літературних творів людства, найбільший твір, написаний клинописом, один із найкращих творів літератури Стародавнього Сходу. «Епос» створювався аккадською мовою на основі шумерських переказів протягом півтори тисяч років, починаючи з </a:t>
            </a:r>
            <a:r>
              <a:rPr lang="en-US" sz="2800" dirty="0"/>
              <a:t>XVIII—XVII </a:t>
            </a:r>
            <a:r>
              <a:rPr lang="vi-VN" sz="2800" dirty="0"/>
              <a:t>століть до н. е.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Епос про гільгамеша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2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925695" cy="682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661248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Зображення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Гільгамеша</a:t>
            </a:r>
            <a:r>
              <a:rPr lang="ru-RU" sz="2800" dirty="0" smtClean="0"/>
              <a:t> з палацу </a:t>
            </a:r>
            <a:r>
              <a:rPr lang="ru-RU" sz="2800" dirty="0" err="1" smtClean="0"/>
              <a:t>Саргона</a:t>
            </a:r>
            <a:r>
              <a:rPr lang="ru-RU" sz="2800" dirty="0" smtClean="0"/>
              <a:t> II; Лувр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6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err="1"/>
              <a:t>Гільгамеш</a:t>
            </a:r>
            <a:r>
              <a:rPr lang="ru-RU" dirty="0"/>
              <a:t> (з шумер. – пращур – герой; з </a:t>
            </a:r>
            <a:r>
              <a:rPr lang="ru-RU" dirty="0" err="1"/>
              <a:t>аккад</a:t>
            </a:r>
            <a:r>
              <a:rPr lang="ru-RU" dirty="0"/>
              <a:t>. – той, </a:t>
            </a:r>
            <a:r>
              <a:rPr lang="ru-RU" dirty="0" err="1"/>
              <a:t>що</a:t>
            </a:r>
            <a:r>
              <a:rPr lang="ru-RU" dirty="0"/>
              <a:t> все </a:t>
            </a:r>
            <a:r>
              <a:rPr lang="ru-RU" dirty="0" err="1"/>
              <a:t>бачив</a:t>
            </a:r>
            <a:r>
              <a:rPr lang="ru-RU" dirty="0"/>
              <a:t>) – 1. </a:t>
            </a:r>
            <a:r>
              <a:rPr lang="ru-RU" dirty="0" err="1"/>
              <a:t>Легендарний</a:t>
            </a:r>
            <a:r>
              <a:rPr lang="ru-RU" dirty="0"/>
              <a:t> </a:t>
            </a:r>
            <a:r>
              <a:rPr lang="ru-RU" dirty="0" err="1"/>
              <a:t>цар</a:t>
            </a:r>
            <a:r>
              <a:rPr lang="ru-RU" dirty="0"/>
              <a:t> </a:t>
            </a:r>
            <a:r>
              <a:rPr lang="ru-RU" dirty="0" err="1"/>
              <a:t>Урука</a:t>
            </a:r>
            <a:r>
              <a:rPr lang="ru-RU" dirty="0"/>
              <a:t> (</a:t>
            </a:r>
            <a:r>
              <a:rPr lang="ru-RU" dirty="0" err="1"/>
              <a:t>кін</a:t>
            </a:r>
            <a:r>
              <a:rPr lang="ru-RU" dirty="0"/>
              <a:t>, </a:t>
            </a:r>
            <a:r>
              <a:rPr lang="en-US" dirty="0"/>
              <a:t>XXVII - </a:t>
            </a:r>
            <a:r>
              <a:rPr lang="ru-RU" dirty="0" err="1"/>
              <a:t>поч</a:t>
            </a:r>
            <a:r>
              <a:rPr lang="ru-RU" dirty="0"/>
              <a:t>. </a:t>
            </a:r>
            <a:r>
              <a:rPr lang="en-US" dirty="0"/>
              <a:t>XXVI </a:t>
            </a:r>
            <a:r>
              <a:rPr lang="ru-RU" dirty="0"/>
              <a:t>ст. до </a:t>
            </a:r>
            <a:r>
              <a:rPr lang="ru-RU" dirty="0" err="1"/>
              <a:t>н.е</a:t>
            </a:r>
            <a:r>
              <a:rPr lang="ru-RU" dirty="0"/>
              <a:t>.). </a:t>
            </a:r>
            <a:r>
              <a:rPr lang="ru-RU" dirty="0" err="1"/>
              <a:t>Відомий</a:t>
            </a:r>
            <a:r>
              <a:rPr lang="ru-RU" dirty="0"/>
              <a:t> як </a:t>
            </a:r>
            <a:r>
              <a:rPr lang="ru-RU" dirty="0" err="1"/>
              <a:t>будівничий</a:t>
            </a:r>
            <a:r>
              <a:rPr lang="ru-RU" dirty="0"/>
              <a:t> </a:t>
            </a:r>
            <a:r>
              <a:rPr lang="ru-RU" dirty="0" err="1"/>
              <a:t>укріплень</a:t>
            </a:r>
            <a:r>
              <a:rPr lang="ru-RU" dirty="0"/>
              <a:t> </a:t>
            </a:r>
            <a:r>
              <a:rPr lang="ru-RU" dirty="0" err="1"/>
              <a:t>Урука</a:t>
            </a:r>
            <a:r>
              <a:rPr lang="ru-RU" dirty="0"/>
              <a:t>. 2. </a:t>
            </a:r>
            <a:r>
              <a:rPr lang="ru-RU" dirty="0" err="1"/>
              <a:t>Міфічний</a:t>
            </a:r>
            <a:r>
              <a:rPr lang="ru-RU" dirty="0"/>
              <a:t> герой; бог </a:t>
            </a:r>
            <a:r>
              <a:rPr lang="ru-RU" dirty="0" err="1"/>
              <a:t>справедливості</a:t>
            </a:r>
            <a:r>
              <a:rPr lang="ru-RU" dirty="0"/>
              <a:t>, </a:t>
            </a:r>
            <a:r>
              <a:rPr lang="ru-RU" dirty="0" err="1"/>
              <a:t>потойбічного</a:t>
            </a:r>
            <a:r>
              <a:rPr lang="ru-RU" dirty="0"/>
              <a:t> суду; герой </a:t>
            </a:r>
            <a:r>
              <a:rPr lang="ru-RU" dirty="0" err="1"/>
              <a:t>епосу</a:t>
            </a:r>
            <a:r>
              <a:rPr lang="ru-RU" dirty="0"/>
              <a:t> про </a:t>
            </a:r>
            <a:r>
              <a:rPr lang="ru-RU" dirty="0" err="1"/>
              <a:t>Гільгамеша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Цікаво</a:t>
            </a:r>
            <a:r>
              <a:rPr lang="ru-RU" dirty="0"/>
              <a:t> знати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7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80" y="0"/>
            <a:ext cx="6238520" cy="686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198148"/>
            <a:ext cx="26658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/>
              <a:t>Гільгамеш</a:t>
            </a:r>
            <a:r>
              <a:rPr lang="ru-RU" sz="3200" dirty="0" smtClean="0"/>
              <a:t> і </a:t>
            </a:r>
          </a:p>
          <a:p>
            <a:pPr algn="ctr"/>
            <a:r>
              <a:rPr lang="ru-RU" sz="3200" dirty="0" err="1" smtClean="0"/>
              <a:t>Енкіду</a:t>
            </a:r>
            <a:r>
              <a:rPr lang="ru-RU" sz="3200" dirty="0" smtClean="0"/>
              <a:t> на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 err="1" smtClean="0"/>
              <a:t>циліндрі</a:t>
            </a:r>
            <a:r>
              <a:rPr lang="ru-RU" sz="3200" dirty="0" smtClean="0"/>
              <a:t> з </a:t>
            </a:r>
            <a:r>
              <a:rPr lang="ru-RU" sz="3200" dirty="0" err="1" smtClean="0"/>
              <a:t>Урука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030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найповнішу</a:t>
            </a:r>
            <a:r>
              <a:rPr lang="ru-RU" sz="2800" dirty="0"/>
              <a:t> </a:t>
            </a:r>
            <a:r>
              <a:rPr lang="ru-RU" sz="2800" dirty="0" err="1"/>
              <a:t>версію</a:t>
            </a:r>
            <a:r>
              <a:rPr lang="ru-RU" sz="2800" dirty="0"/>
              <a:t> </a:t>
            </a:r>
            <a:r>
              <a:rPr lang="ru-RU" sz="2800" dirty="0" err="1"/>
              <a:t>віднайшли</a:t>
            </a:r>
            <a:r>
              <a:rPr lang="ru-RU" sz="2800" dirty="0"/>
              <a:t> в </a:t>
            </a:r>
            <a:r>
              <a:rPr lang="ru-RU" sz="2800" dirty="0" err="1"/>
              <a:t>середині</a:t>
            </a:r>
            <a:r>
              <a:rPr lang="ru-RU" sz="2800" dirty="0"/>
              <a:t> </a:t>
            </a:r>
            <a:r>
              <a:rPr lang="en-US" sz="2800" dirty="0"/>
              <a:t>XIX </a:t>
            </a:r>
            <a:r>
              <a:rPr lang="ru-RU" sz="2800" dirty="0" err="1"/>
              <a:t>століття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розкопок</a:t>
            </a:r>
            <a:r>
              <a:rPr lang="ru-RU" sz="2800" dirty="0"/>
              <a:t> </a:t>
            </a:r>
            <a:r>
              <a:rPr lang="ru-RU" sz="2800" dirty="0" err="1"/>
              <a:t>клинописної</a:t>
            </a:r>
            <a:r>
              <a:rPr lang="ru-RU" sz="2800" dirty="0"/>
              <a:t> </a:t>
            </a:r>
            <a:r>
              <a:rPr lang="ru-RU" sz="2800" dirty="0" err="1"/>
              <a:t>бібліотеки</a:t>
            </a:r>
            <a:r>
              <a:rPr lang="ru-RU" sz="2800" dirty="0"/>
              <a:t> царя </a:t>
            </a:r>
            <a:r>
              <a:rPr lang="ru-RU" sz="2800" dirty="0" err="1"/>
              <a:t>Ашшурбаніпала</a:t>
            </a:r>
            <a:r>
              <a:rPr lang="ru-RU" sz="2800" dirty="0"/>
              <a:t> в </a:t>
            </a:r>
            <a:r>
              <a:rPr lang="ru-RU" sz="2800" dirty="0" err="1"/>
              <a:t>Ніневії</a:t>
            </a:r>
            <a:r>
              <a:rPr lang="ru-RU" sz="2800" dirty="0"/>
              <a:t>. Вона </a:t>
            </a:r>
            <a:r>
              <a:rPr lang="ru-RU" sz="2800" dirty="0" err="1"/>
              <a:t>була</a:t>
            </a:r>
            <a:r>
              <a:rPr lang="ru-RU" sz="2800" dirty="0"/>
              <a:t> записана на 12 </a:t>
            </a:r>
            <a:r>
              <a:rPr lang="ru-RU" sz="2800" dirty="0" err="1"/>
              <a:t>шестиколонних</a:t>
            </a:r>
            <a:r>
              <a:rPr lang="ru-RU" sz="2800" dirty="0"/>
              <a:t> табличках </a:t>
            </a:r>
            <a:r>
              <a:rPr lang="ru-RU" sz="2800" dirty="0" err="1"/>
              <a:t>дрібним</a:t>
            </a:r>
            <a:r>
              <a:rPr lang="ru-RU" sz="2800" dirty="0"/>
              <a:t> </a:t>
            </a:r>
            <a:r>
              <a:rPr lang="ru-RU" sz="2800" dirty="0" err="1"/>
              <a:t>клинописом</a:t>
            </a:r>
            <a:r>
              <a:rPr lang="ru-RU" sz="2800" dirty="0"/>
              <a:t>, </a:t>
            </a:r>
            <a:r>
              <a:rPr lang="ru-RU" sz="2800" dirty="0" err="1"/>
              <a:t>містила</a:t>
            </a:r>
            <a:r>
              <a:rPr lang="ru-RU" sz="2800" dirty="0"/>
              <a:t> </a:t>
            </a:r>
            <a:r>
              <a:rPr lang="ru-RU" sz="2800" dirty="0" err="1"/>
              <a:t>близько</a:t>
            </a:r>
            <a:r>
              <a:rPr lang="ru-RU" sz="2800" dirty="0"/>
              <a:t> 3 </a:t>
            </a:r>
            <a:r>
              <a:rPr lang="ru-RU" sz="2800" dirty="0" err="1"/>
              <a:t>тисяч</a:t>
            </a:r>
            <a:r>
              <a:rPr lang="ru-RU" sz="2800" dirty="0"/>
              <a:t> </a:t>
            </a:r>
            <a:r>
              <a:rPr lang="ru-RU" sz="2800" dirty="0" err="1"/>
              <a:t>віршів</a:t>
            </a:r>
            <a:r>
              <a:rPr lang="ru-RU" sz="2800" dirty="0"/>
              <a:t> і </a:t>
            </a:r>
            <a:r>
              <a:rPr lang="ru-RU" sz="2800" dirty="0" err="1"/>
              <a:t>датувалась</a:t>
            </a:r>
            <a:r>
              <a:rPr lang="ru-RU" sz="2800" dirty="0"/>
              <a:t> </a:t>
            </a:r>
            <a:r>
              <a:rPr lang="en-US" sz="2800" dirty="0"/>
              <a:t>VII </a:t>
            </a:r>
            <a:r>
              <a:rPr lang="ru-RU" sz="2800" dirty="0" err="1"/>
              <a:t>століттям</a:t>
            </a:r>
            <a:r>
              <a:rPr lang="ru-RU" sz="2800" dirty="0"/>
              <a:t> до н. е. </a:t>
            </a:r>
            <a:r>
              <a:rPr lang="ru-RU" sz="2800" dirty="0" err="1"/>
              <a:t>Також</a:t>
            </a:r>
            <a:r>
              <a:rPr lang="ru-RU" sz="2800" dirty="0"/>
              <a:t> у </a:t>
            </a:r>
            <a:r>
              <a:rPr lang="en-US" sz="2800" dirty="0"/>
              <a:t>XX </a:t>
            </a:r>
            <a:r>
              <a:rPr lang="ru-RU" sz="2800" dirty="0" err="1"/>
              <a:t>столітті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віднайдені</a:t>
            </a:r>
            <a:r>
              <a:rPr lang="ru-RU" sz="2800" dirty="0"/>
              <a:t> </a:t>
            </a:r>
            <a:r>
              <a:rPr lang="ru-RU" sz="2800" dirty="0" err="1"/>
              <a:t>фрагменти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версій</a:t>
            </a:r>
            <a:r>
              <a:rPr lang="ru-RU" sz="2800" dirty="0"/>
              <a:t> </a:t>
            </a:r>
            <a:r>
              <a:rPr lang="ru-RU" sz="2800" dirty="0" err="1"/>
              <a:t>епосу</a:t>
            </a:r>
            <a:r>
              <a:rPr lang="ru-RU" sz="2800" dirty="0"/>
              <a:t>, </a:t>
            </a:r>
            <a:r>
              <a:rPr lang="ru-RU" sz="2800" dirty="0" err="1"/>
              <a:t>зокрема</a:t>
            </a:r>
            <a:r>
              <a:rPr lang="ru-RU" sz="2800" dirty="0"/>
              <a:t> </a:t>
            </a:r>
            <a:r>
              <a:rPr lang="ru-RU" sz="2800" dirty="0" err="1"/>
              <a:t>хурритською</a:t>
            </a:r>
            <a:r>
              <a:rPr lang="ru-RU" sz="2800" dirty="0"/>
              <a:t> і </a:t>
            </a:r>
            <a:r>
              <a:rPr lang="ru-RU" sz="2800" dirty="0" err="1"/>
              <a:t>хеттською</a:t>
            </a:r>
            <a:r>
              <a:rPr lang="ru-RU" sz="2800" dirty="0"/>
              <a:t> </a:t>
            </a:r>
            <a:r>
              <a:rPr lang="ru-RU" sz="2800" dirty="0" err="1"/>
              <a:t>мовами</a:t>
            </a:r>
            <a:r>
              <a:rPr lang="ru-RU" sz="28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Навколишній</a:t>
            </a:r>
            <a:r>
              <a:rPr lang="ru-RU" sz="2400" dirty="0"/>
              <a:t> </a:t>
            </a:r>
            <a:r>
              <a:rPr lang="ru-RU" sz="2400" dirty="0" err="1"/>
              <a:t>світ</a:t>
            </a:r>
            <a:r>
              <a:rPr lang="ru-RU" sz="2400" dirty="0"/>
              <a:t> </a:t>
            </a:r>
            <a:r>
              <a:rPr lang="ru-RU" sz="2400" dirty="0" err="1"/>
              <a:t>жителі</a:t>
            </a:r>
            <a:r>
              <a:rPr lang="ru-RU" sz="2400" dirty="0"/>
              <a:t> </a:t>
            </a:r>
            <a:r>
              <a:rPr lang="ru-RU" sz="2400" dirty="0" err="1"/>
              <a:t>Дворіччя</a:t>
            </a:r>
            <a:r>
              <a:rPr lang="ru-RU" sz="2400" dirty="0"/>
              <a:t> не </a:t>
            </a:r>
            <a:r>
              <a:rPr lang="ru-RU" sz="2400" dirty="0" err="1"/>
              <a:t>поділяли</a:t>
            </a:r>
            <a:r>
              <a:rPr lang="ru-RU" sz="2400" dirty="0"/>
              <a:t> на </a:t>
            </a:r>
            <a:r>
              <a:rPr lang="ru-RU" sz="2400" dirty="0" err="1"/>
              <a:t>світ</a:t>
            </a:r>
            <a:r>
              <a:rPr lang="ru-RU" sz="2400" dirty="0"/>
              <a:t> </a:t>
            </a:r>
            <a:r>
              <a:rPr lang="ru-RU" sz="2400" dirty="0" err="1"/>
              <a:t>богів</a:t>
            </a:r>
            <a:r>
              <a:rPr lang="ru-RU" sz="2400" dirty="0"/>
              <a:t> і </a:t>
            </a:r>
            <a:r>
              <a:rPr lang="ru-RU" sz="2400" dirty="0" err="1"/>
              <a:t>світ</a:t>
            </a:r>
            <a:r>
              <a:rPr lang="ru-RU" sz="2400" dirty="0"/>
              <a:t> людей. </a:t>
            </a:r>
            <a:r>
              <a:rPr lang="ru-RU" sz="2400" dirty="0" err="1"/>
              <a:t>Герої</a:t>
            </a:r>
            <a:r>
              <a:rPr lang="ru-RU" sz="2400" dirty="0"/>
              <a:t> </a:t>
            </a:r>
            <a:r>
              <a:rPr lang="ru-RU" sz="2400" dirty="0" err="1"/>
              <a:t>їхніх</a:t>
            </a:r>
            <a:r>
              <a:rPr lang="ru-RU" sz="2400" dirty="0"/>
              <a:t> </a:t>
            </a:r>
            <a:r>
              <a:rPr lang="ru-RU" sz="2400" dirty="0" err="1"/>
              <a:t>міфів</a:t>
            </a:r>
            <a:r>
              <a:rPr lang="ru-RU" sz="2400" dirty="0"/>
              <a:t> і боги жили </a:t>
            </a:r>
            <a:r>
              <a:rPr lang="ru-RU" sz="2400" dirty="0" err="1"/>
              <a:t>поряд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звичайними</a:t>
            </a:r>
            <a:r>
              <a:rPr lang="ru-RU" sz="2400" dirty="0"/>
              <a:t> </a:t>
            </a:r>
            <a:r>
              <a:rPr lang="ru-RU" sz="2400" dirty="0" err="1"/>
              <a:t>смертними</a:t>
            </a:r>
            <a:r>
              <a:rPr lang="ru-RU" sz="2400" dirty="0"/>
              <a:t>. </a:t>
            </a:r>
            <a:r>
              <a:rPr lang="ru-RU" sz="2400" dirty="0" err="1"/>
              <a:t>Кожна</a:t>
            </a:r>
            <a:r>
              <a:rPr lang="ru-RU" sz="2400" dirty="0"/>
              <a:t> </a:t>
            </a:r>
            <a:r>
              <a:rPr lang="ru-RU" sz="2400" dirty="0" err="1"/>
              <a:t>річ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явище</a:t>
            </a:r>
            <a:r>
              <a:rPr lang="ru-RU" sz="2400" dirty="0"/>
              <a:t> мала </a:t>
            </a:r>
            <a:r>
              <a:rPr lang="ru-RU" sz="2400" dirty="0" err="1"/>
              <a:t>свого</a:t>
            </a:r>
            <a:r>
              <a:rPr lang="ru-RU" sz="2400" dirty="0"/>
              <a:t> духа </a:t>
            </a:r>
            <a:r>
              <a:rPr lang="ru-RU" sz="2400" dirty="0" err="1"/>
              <a:t>або</a:t>
            </a:r>
            <a:r>
              <a:rPr lang="ru-RU" sz="2400" dirty="0"/>
              <a:t> покровителя. </a:t>
            </a:r>
            <a:r>
              <a:rPr lang="ru-RU" sz="2400" dirty="0" err="1"/>
              <a:t>Шумери</a:t>
            </a:r>
            <a:r>
              <a:rPr lang="ru-RU" sz="2400" dirty="0"/>
              <a:t> </a:t>
            </a:r>
            <a:r>
              <a:rPr lang="ru-RU" sz="2400" dirty="0" err="1"/>
              <a:t>поклонялися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ніж</a:t>
            </a:r>
            <a:r>
              <a:rPr lang="ru-RU" sz="2400" dirty="0"/>
              <a:t> 2 000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богів</a:t>
            </a:r>
            <a:r>
              <a:rPr lang="ru-RU" sz="2400" dirty="0"/>
              <a:t>.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значно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у </a:t>
            </a:r>
            <a:r>
              <a:rPr lang="ru-RU" sz="2400" dirty="0" err="1"/>
              <a:t>Єгипті</a:t>
            </a:r>
            <a:r>
              <a:rPr lang="ru-RU" sz="2400" dirty="0"/>
              <a:t>? Тому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кожен</a:t>
            </a:r>
            <a:r>
              <a:rPr lang="ru-RU" sz="2400" dirty="0"/>
              <a:t> </a:t>
            </a:r>
            <a:r>
              <a:rPr lang="ru-RU" sz="2400" dirty="0" err="1"/>
              <a:t>міський</a:t>
            </a:r>
            <a:r>
              <a:rPr lang="ru-RU" sz="2400" dirty="0"/>
              <a:t> житель обирав для себе бога,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захищав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. За </a:t>
            </a:r>
            <a:r>
              <a:rPr lang="ru-RU" sz="2400" dirty="0" err="1"/>
              <a:t>уявленнями</a:t>
            </a:r>
            <a:r>
              <a:rPr lang="ru-RU" sz="2400" dirty="0"/>
              <a:t> </a:t>
            </a:r>
            <a:r>
              <a:rPr lang="ru-RU" sz="2400" dirty="0" err="1"/>
              <a:t>шумерів</a:t>
            </a:r>
            <a:r>
              <a:rPr lang="ru-RU" sz="2400" dirty="0"/>
              <a:t>, </a:t>
            </a:r>
            <a:r>
              <a:rPr lang="ru-RU" sz="2400" dirty="0" err="1"/>
              <a:t>спочатку</a:t>
            </a:r>
            <a:r>
              <a:rPr lang="ru-RU" sz="2400" dirty="0"/>
              <a:t> </a:t>
            </a:r>
            <a:r>
              <a:rPr lang="ru-RU" sz="2400" dirty="0" err="1"/>
              <a:t>існував</a:t>
            </a:r>
            <a:r>
              <a:rPr lang="ru-RU" sz="2400" dirty="0"/>
              <a:t> </a:t>
            </a:r>
            <a:r>
              <a:rPr lang="ru-RU" sz="2400" dirty="0" err="1"/>
              <a:t>первісний</a:t>
            </a:r>
            <a:r>
              <a:rPr lang="ru-RU" sz="2400" dirty="0"/>
              <a:t> океан, з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народилися</a:t>
            </a:r>
            <a:r>
              <a:rPr lang="ru-RU" sz="2400" dirty="0"/>
              <a:t> </a:t>
            </a:r>
            <a:r>
              <a:rPr lang="ru-RU" sz="2400" dirty="0" err="1"/>
              <a:t>небесний</a:t>
            </a:r>
            <a:r>
              <a:rPr lang="ru-RU" sz="2400" dirty="0"/>
              <a:t> бог </a:t>
            </a:r>
            <a:r>
              <a:rPr lang="ru-RU" sz="2400" dirty="0" err="1"/>
              <a:t>Ану</a:t>
            </a:r>
            <a:r>
              <a:rPr lang="ru-RU" sz="2400" dirty="0"/>
              <a:t> й богиня </a:t>
            </a:r>
            <a:r>
              <a:rPr lang="ru-RU" sz="2400" dirty="0" err="1"/>
              <a:t>землі</a:t>
            </a:r>
            <a:r>
              <a:rPr lang="ru-RU" sz="2400" dirty="0"/>
              <a:t> </a:t>
            </a:r>
            <a:r>
              <a:rPr lang="ru-RU" sz="2400" dirty="0" err="1"/>
              <a:t>Кі</a:t>
            </a:r>
            <a:r>
              <a:rPr lang="ru-RU" sz="2400" dirty="0"/>
              <a:t>.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їхнього</a:t>
            </a:r>
            <a:r>
              <a:rPr lang="ru-RU" sz="2400" dirty="0"/>
              <a:t> </a:t>
            </a:r>
            <a:r>
              <a:rPr lang="ru-RU" sz="2400" dirty="0" err="1"/>
              <a:t>шлюбу</a:t>
            </a:r>
            <a:r>
              <a:rPr lang="ru-RU" sz="2400" dirty="0"/>
              <a:t> </a:t>
            </a:r>
            <a:r>
              <a:rPr lang="ru-RU" sz="2400" dirty="0" err="1"/>
              <a:t>народилися</a:t>
            </a:r>
            <a:r>
              <a:rPr lang="ru-RU" sz="2400" dirty="0"/>
              <a:t> бог </a:t>
            </a:r>
            <a:r>
              <a:rPr lang="ru-RU" sz="2400" dirty="0" err="1"/>
              <a:t>сонця</a:t>
            </a:r>
            <a:r>
              <a:rPr lang="ru-RU" sz="2400" dirty="0"/>
              <a:t> </a:t>
            </a:r>
            <a:r>
              <a:rPr lang="ru-RU" sz="2400" dirty="0" err="1"/>
              <a:t>Уту</a:t>
            </a:r>
            <a:r>
              <a:rPr lang="ru-RU" sz="2400" dirty="0"/>
              <a:t>, бог </a:t>
            </a:r>
            <a:r>
              <a:rPr lang="ru-RU" sz="2400" dirty="0" err="1"/>
              <a:t>мудрості</a:t>
            </a:r>
            <a:r>
              <a:rPr lang="ru-RU" sz="2400" dirty="0"/>
              <a:t> </a:t>
            </a:r>
            <a:r>
              <a:rPr lang="ru-RU" sz="2400" dirty="0" err="1"/>
              <a:t>Енкі</a:t>
            </a:r>
            <a:r>
              <a:rPr lang="ru-RU" sz="2400" dirty="0"/>
              <a:t>, бог </a:t>
            </a:r>
            <a:r>
              <a:rPr lang="ru-RU" sz="2400" dirty="0" err="1"/>
              <a:t>місяця</a:t>
            </a:r>
            <a:r>
              <a:rPr lang="ru-RU" sz="2400" dirty="0"/>
              <a:t> </a:t>
            </a:r>
            <a:r>
              <a:rPr lang="ru-RU" sz="2400" dirty="0" err="1"/>
              <a:t>Нанна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Міфологія</a:t>
            </a:r>
            <a:r>
              <a:rPr lang="ru-RU" dirty="0"/>
              <a:t> і </a:t>
            </a:r>
            <a:r>
              <a:rPr lang="ru-RU" dirty="0" err="1"/>
              <a:t>релігійні</a:t>
            </a:r>
            <a:r>
              <a:rPr lang="ru-RU" dirty="0"/>
              <a:t> </a:t>
            </a:r>
            <a:r>
              <a:rPr lang="ru-RU" dirty="0" err="1"/>
              <a:t>вірування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2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4363"/>
            <a:ext cx="5112568" cy="652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5877272"/>
            <a:ext cx="1083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/>
              <a:t>Ану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49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932140" cy="674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7" y="5733256"/>
            <a:ext cx="7136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 smtClean="0"/>
              <a:t>Кі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637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566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5805264"/>
            <a:ext cx="13131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 smtClean="0"/>
              <a:t>Енкі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414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450215" algn="just"/>
            <a:r>
              <a:rPr lang="uk-UA" sz="3200" dirty="0">
                <a:solidFill>
                  <a:srgbClr val="000000"/>
                </a:solidFill>
                <a:latin typeface="Arial"/>
              </a:rPr>
              <a:t>У великій пошані в шумерів був творець Всесвіту Енліль, який навчив людей обробляти землю і пасти худобу, та богиня кохання Інанна (пізніше</a:t>
            </a:r>
            <a:r>
              <a:rPr lang="uk-UA" sz="3200" dirty="0">
                <a:latin typeface="Arial"/>
              </a:rPr>
              <a:t> – </a:t>
            </a:r>
            <a:r>
              <a:rPr lang="uk-UA" sz="3200" dirty="0">
                <a:solidFill>
                  <a:srgbClr val="000000"/>
                </a:solidFill>
                <a:latin typeface="Arial"/>
              </a:rPr>
              <a:t>Іштар). їм не тільки поклонялися, а й приносили жертви та будували храми. Міфи і релігійні уявлення шумерів найбільш яскраво відобразилися в епосі про Гільгамеша.</a:t>
            </a:r>
            <a:endParaRPr lang="uk-UA" sz="32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92488" cy="639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6176" y="6309320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Енліль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0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40871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1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У </a:t>
            </a:r>
            <a:r>
              <a:rPr lang="uk-UA" sz="2800" i="1" dirty="0"/>
              <a:t>вавилонян</a:t>
            </a:r>
            <a:r>
              <a:rPr lang="uk-UA" sz="2800" dirty="0"/>
              <a:t> серед багатьох богів головним був Мардук. За міфами вавилонян, він створив Землю. А сталося це у битві з богинею Тіаммат. Спочатку він озброївся 15 вогнями та викликав 7 тайфунів. Зібравши їх, він сів у колісницю й кинувся назустріч небезпеці. Мардук убив Тіаммат і поділив її тіло на дві частини, створивши з них Землю і Небо. Потім він створив зірки та заселив планету людьми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207</TotalTime>
  <Words>465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Сетка</vt:lpstr>
      <vt:lpstr>Міфологія, писемність і мистецтва. Епос про Гільгамеша.</vt:lpstr>
      <vt:lpstr>Міфологія і релігійні вірування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Словникова робота </vt:lpstr>
      <vt:lpstr>Презентация PowerPoint</vt:lpstr>
      <vt:lpstr>Епос про гільгамеша</vt:lpstr>
      <vt:lpstr>Презентация PowerPoint</vt:lpstr>
      <vt:lpstr>Цікаво знати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2017-11-20T08:53:36Z</dcterms:created>
  <dcterms:modified xsi:type="dcterms:W3CDTF">2017-11-20T12:20:56Z</dcterms:modified>
</cp:coreProperties>
</file>