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6" r:id="rId3"/>
    <p:sldId id="258" r:id="rId4"/>
    <p:sldId id="272" r:id="rId5"/>
    <p:sldId id="273" r:id="rId6"/>
    <p:sldId id="276" r:id="rId7"/>
    <p:sldId id="274" r:id="rId8"/>
    <p:sldId id="259" r:id="rId9"/>
    <p:sldId id="277" r:id="rId10"/>
    <p:sldId id="275" r:id="rId11"/>
    <p:sldId id="267" r:id="rId12"/>
    <p:sldId id="262" r:id="rId13"/>
    <p:sldId id="271" r:id="rId14"/>
    <p:sldId id="269" r:id="rId15"/>
    <p:sldId id="268" r:id="rId16"/>
    <p:sldId id="263" r:id="rId17"/>
    <p:sldId id="265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B689A-1CB7-476B-91DA-61792ED660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D2F6E-7059-4E10-ABD4-81D54CBD141A}">
      <dgm:prSet phldrT="[Текст]" custT="1"/>
      <dgm:spPr/>
      <dgm:t>
        <a:bodyPr/>
        <a:lstStyle/>
        <a:p>
          <a:r>
            <a:rPr lang="uk-UA" sz="6600" b="1" dirty="0" smtClean="0"/>
            <a:t>Персія</a:t>
          </a:r>
          <a:endParaRPr lang="ru-RU" sz="6600" b="1" dirty="0"/>
        </a:p>
      </dgm:t>
    </dgm:pt>
    <dgm:pt modelId="{41400494-365A-4141-B4E1-3978F45C3FFB}" type="parTrans" cxnId="{D5DEDAB2-5C71-4834-B92B-8833EED33020}">
      <dgm:prSet/>
      <dgm:spPr/>
      <dgm:t>
        <a:bodyPr/>
        <a:lstStyle/>
        <a:p>
          <a:endParaRPr lang="ru-RU"/>
        </a:p>
      </dgm:t>
    </dgm:pt>
    <dgm:pt modelId="{D5E23D9B-5B68-4E9F-BE66-13C56C6806FA}" type="sibTrans" cxnId="{D5DEDAB2-5C71-4834-B92B-8833EED33020}">
      <dgm:prSet/>
      <dgm:spPr/>
      <dgm:t>
        <a:bodyPr/>
        <a:lstStyle/>
        <a:p>
          <a:endParaRPr lang="ru-RU"/>
        </a:p>
      </dgm:t>
    </dgm:pt>
    <dgm:pt modelId="{99EC8FCA-6A8F-46DA-AC98-9194EB7E4E67}">
      <dgm:prSet phldrT="[Текст]"/>
      <dgm:spPr/>
      <dgm:t>
        <a:bodyPr/>
        <a:lstStyle/>
        <a:p>
          <a:r>
            <a:rPr lang="uk-UA" dirty="0" smtClean="0"/>
            <a:t>М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Д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я</a:t>
          </a:r>
          <a:endParaRPr lang="ru-RU" dirty="0"/>
        </a:p>
      </dgm:t>
    </dgm:pt>
    <dgm:pt modelId="{C70A2C95-7278-43AD-BF23-E6DD2060413A}" type="parTrans" cxnId="{35490DA8-047C-4D60-9D16-86934F46067B}">
      <dgm:prSet/>
      <dgm:spPr/>
      <dgm:t>
        <a:bodyPr/>
        <a:lstStyle/>
        <a:p>
          <a:endParaRPr lang="ru-RU"/>
        </a:p>
      </dgm:t>
    </dgm:pt>
    <dgm:pt modelId="{F1B0A862-622E-4241-A835-4F017E597CFA}" type="sibTrans" cxnId="{35490DA8-047C-4D60-9D16-86934F46067B}">
      <dgm:prSet/>
      <dgm:spPr/>
      <dgm:t>
        <a:bodyPr/>
        <a:lstStyle/>
        <a:p>
          <a:endParaRPr lang="ru-RU"/>
        </a:p>
      </dgm:t>
    </dgm:pt>
    <dgm:pt modelId="{F987D9F7-FE4A-45F1-9BA4-0D1D89275D19}">
      <dgm:prSet phldrT="[Текст]"/>
      <dgm:spPr/>
      <dgm:t>
        <a:bodyPr/>
        <a:lstStyle/>
        <a:p>
          <a:r>
            <a:rPr lang="uk-UA" dirty="0" smtClean="0"/>
            <a:t>Л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Д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Я</a:t>
          </a:r>
        </a:p>
      </dgm:t>
    </dgm:pt>
    <dgm:pt modelId="{32EEE724-5E1E-4526-B91A-97FC96075ADA}" type="parTrans" cxnId="{6449CEE3-E952-4ED4-9E9A-27905F2B8F32}">
      <dgm:prSet/>
      <dgm:spPr/>
      <dgm:t>
        <a:bodyPr/>
        <a:lstStyle/>
        <a:p>
          <a:endParaRPr lang="ru-RU"/>
        </a:p>
      </dgm:t>
    </dgm:pt>
    <dgm:pt modelId="{6D9D6B2A-2369-4CD5-B620-A444AF1E5702}" type="sibTrans" cxnId="{6449CEE3-E952-4ED4-9E9A-27905F2B8F32}">
      <dgm:prSet/>
      <dgm:spPr/>
      <dgm:t>
        <a:bodyPr/>
        <a:lstStyle/>
        <a:p>
          <a:endParaRPr lang="ru-RU"/>
        </a:p>
      </dgm:t>
    </dgm:pt>
    <dgm:pt modelId="{D6D214CD-2097-4A40-816A-1ED3C4B17C52}">
      <dgm:prSet phldrT="[Текст]"/>
      <dgm:spPr/>
      <dgm:t>
        <a:bodyPr/>
        <a:lstStyle/>
        <a:p>
          <a:r>
            <a:rPr lang="uk-UA" dirty="0" smtClean="0"/>
            <a:t>В</a:t>
          </a:r>
        </a:p>
        <a:p>
          <a:r>
            <a:rPr lang="uk-UA" dirty="0" smtClean="0"/>
            <a:t>А</a:t>
          </a:r>
        </a:p>
        <a:p>
          <a:r>
            <a:rPr lang="uk-UA" dirty="0" smtClean="0"/>
            <a:t>В</a:t>
          </a:r>
        </a:p>
        <a:p>
          <a:r>
            <a:rPr lang="uk-UA" dirty="0" smtClean="0"/>
            <a:t>Л</a:t>
          </a:r>
        </a:p>
        <a:p>
          <a:r>
            <a:rPr lang="uk-UA" dirty="0" smtClean="0"/>
            <a:t>О</a:t>
          </a:r>
        </a:p>
        <a:p>
          <a:r>
            <a:rPr lang="uk-UA" dirty="0" smtClean="0"/>
            <a:t>Н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я</a:t>
          </a:r>
          <a:endParaRPr lang="ru-RU" dirty="0"/>
        </a:p>
      </dgm:t>
    </dgm:pt>
    <dgm:pt modelId="{D6538D7A-C597-4F9D-B0B1-1012B1FEB51C}" type="parTrans" cxnId="{4086C78C-B5B6-47AB-84DD-DC2102E61F20}">
      <dgm:prSet/>
      <dgm:spPr/>
      <dgm:t>
        <a:bodyPr/>
        <a:lstStyle/>
        <a:p>
          <a:endParaRPr lang="ru-RU"/>
        </a:p>
      </dgm:t>
    </dgm:pt>
    <dgm:pt modelId="{59156520-EC51-420A-9616-3430909F86A2}" type="sibTrans" cxnId="{4086C78C-B5B6-47AB-84DD-DC2102E61F20}">
      <dgm:prSet/>
      <dgm:spPr/>
      <dgm:t>
        <a:bodyPr/>
        <a:lstStyle/>
        <a:p>
          <a:endParaRPr lang="ru-RU"/>
        </a:p>
      </dgm:t>
    </dgm:pt>
    <dgm:pt modelId="{E8B2B67C-515A-4FF9-857D-18008905F736}">
      <dgm:prSet phldrT="[Текст]"/>
      <dgm:spPr/>
      <dgm:t>
        <a:bodyPr/>
        <a:lstStyle/>
        <a:p>
          <a:r>
            <a:rPr lang="uk-UA" dirty="0" smtClean="0"/>
            <a:t>Е</a:t>
          </a:r>
        </a:p>
        <a:p>
          <a:r>
            <a:rPr lang="uk-UA" dirty="0" smtClean="0"/>
            <a:t>Л</a:t>
          </a:r>
        </a:p>
        <a:p>
          <a:r>
            <a:rPr lang="uk-UA" dirty="0" smtClean="0"/>
            <a:t>А</a:t>
          </a:r>
        </a:p>
        <a:p>
          <a:r>
            <a:rPr lang="uk-UA" dirty="0" smtClean="0"/>
            <a:t>м</a:t>
          </a:r>
          <a:endParaRPr lang="ru-RU" dirty="0"/>
        </a:p>
      </dgm:t>
    </dgm:pt>
    <dgm:pt modelId="{47FCE04A-3C23-4254-9A01-9B07444A9BA0}" type="parTrans" cxnId="{9B54DCA4-96CE-44C6-9D80-43B6DA5ADAFB}">
      <dgm:prSet/>
      <dgm:spPr/>
      <dgm:t>
        <a:bodyPr/>
        <a:lstStyle/>
        <a:p>
          <a:endParaRPr lang="ru-RU"/>
        </a:p>
      </dgm:t>
    </dgm:pt>
    <dgm:pt modelId="{B624D0D4-8F33-42F3-AA70-C6574CB9BF23}" type="sibTrans" cxnId="{9B54DCA4-96CE-44C6-9D80-43B6DA5ADAFB}">
      <dgm:prSet/>
      <dgm:spPr/>
      <dgm:t>
        <a:bodyPr/>
        <a:lstStyle/>
        <a:p>
          <a:endParaRPr lang="ru-RU"/>
        </a:p>
      </dgm:t>
    </dgm:pt>
    <dgm:pt modelId="{DC2578E2-48E4-4F3E-B8DD-9C4E4AE4D744}">
      <dgm:prSet phldrT="[Текст]"/>
      <dgm:spPr/>
      <dgm:t>
        <a:bodyPr/>
        <a:lstStyle/>
        <a:p>
          <a:r>
            <a:rPr lang="uk-UA" dirty="0" smtClean="0"/>
            <a:t>Є</a:t>
          </a:r>
        </a:p>
        <a:p>
          <a:r>
            <a:rPr lang="uk-UA" dirty="0" smtClean="0"/>
            <a:t>Г</a:t>
          </a:r>
        </a:p>
        <a:p>
          <a:r>
            <a:rPr lang="uk-UA" dirty="0" smtClean="0"/>
            <a:t>И</a:t>
          </a:r>
        </a:p>
        <a:p>
          <a:r>
            <a:rPr lang="uk-UA" dirty="0" smtClean="0"/>
            <a:t>П</a:t>
          </a:r>
        </a:p>
        <a:p>
          <a:r>
            <a:rPr lang="uk-UA" dirty="0" smtClean="0"/>
            <a:t>Е</a:t>
          </a:r>
        </a:p>
        <a:p>
          <a:r>
            <a:rPr lang="uk-UA" dirty="0" smtClean="0"/>
            <a:t>т</a:t>
          </a:r>
          <a:endParaRPr lang="ru-RU" dirty="0"/>
        </a:p>
      </dgm:t>
    </dgm:pt>
    <dgm:pt modelId="{B1B3D39F-6DEE-4259-A8D2-5F480CC73AAA}" type="parTrans" cxnId="{EC485A68-90AC-49F7-99E7-1CD07151D84D}">
      <dgm:prSet/>
      <dgm:spPr/>
      <dgm:t>
        <a:bodyPr/>
        <a:lstStyle/>
        <a:p>
          <a:endParaRPr lang="ru-RU"/>
        </a:p>
      </dgm:t>
    </dgm:pt>
    <dgm:pt modelId="{EA83174B-D587-410B-B6A0-49E8A2684589}" type="sibTrans" cxnId="{EC485A68-90AC-49F7-99E7-1CD07151D84D}">
      <dgm:prSet/>
      <dgm:spPr/>
      <dgm:t>
        <a:bodyPr/>
        <a:lstStyle/>
        <a:p>
          <a:endParaRPr lang="ru-RU"/>
        </a:p>
      </dgm:t>
    </dgm:pt>
    <dgm:pt modelId="{224BD793-B755-4976-BB42-859E89B497E9}">
      <dgm:prSet phldrT="[Текст]"/>
      <dgm:spPr/>
      <dgm:t>
        <a:bodyPr/>
        <a:lstStyle/>
        <a:p>
          <a:r>
            <a:rPr lang="uk-UA" dirty="0" smtClean="0"/>
            <a:t>П</a:t>
          </a:r>
        </a:p>
        <a:p>
          <a:r>
            <a:rPr lang="uk-UA" dirty="0" smtClean="0"/>
            <a:t>А</a:t>
          </a:r>
        </a:p>
        <a:p>
          <a:r>
            <a:rPr lang="uk-UA" dirty="0" smtClean="0"/>
            <a:t>Р</a:t>
          </a:r>
        </a:p>
        <a:p>
          <a:r>
            <a:rPr lang="uk-UA" dirty="0" smtClean="0"/>
            <a:t>Ф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Я</a:t>
          </a:r>
        </a:p>
        <a:p>
          <a:endParaRPr lang="ru-RU" dirty="0"/>
        </a:p>
      </dgm:t>
    </dgm:pt>
    <dgm:pt modelId="{C5CBD78E-D8ED-481D-8E51-7AA57901405D}" type="parTrans" cxnId="{AB9299F8-FD86-4231-9A7E-29E26C58A245}">
      <dgm:prSet/>
      <dgm:spPr/>
      <dgm:t>
        <a:bodyPr/>
        <a:lstStyle/>
        <a:p>
          <a:endParaRPr lang="ru-RU"/>
        </a:p>
      </dgm:t>
    </dgm:pt>
    <dgm:pt modelId="{E4A62C2F-8F01-4895-BC56-A90222CA2F0A}" type="sibTrans" cxnId="{AB9299F8-FD86-4231-9A7E-29E26C58A245}">
      <dgm:prSet/>
      <dgm:spPr/>
      <dgm:t>
        <a:bodyPr/>
        <a:lstStyle/>
        <a:p>
          <a:endParaRPr lang="ru-RU"/>
        </a:p>
      </dgm:t>
    </dgm:pt>
    <dgm:pt modelId="{EC942100-3F30-4794-BC83-4AD05A7895A2}">
      <dgm:prSet phldrT="[Текст]"/>
      <dgm:spPr/>
      <dgm:t>
        <a:bodyPr/>
        <a:lstStyle/>
        <a:p>
          <a:r>
            <a:rPr lang="uk-UA" dirty="0" smtClean="0"/>
            <a:t>В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Р</a:t>
          </a:r>
        </a:p>
        <a:p>
          <a:r>
            <a:rPr lang="uk-UA" dirty="0" smtClean="0"/>
            <a:t>М</a:t>
          </a:r>
        </a:p>
        <a:p>
          <a:r>
            <a:rPr lang="uk-UA" dirty="0" smtClean="0"/>
            <a:t>Е</a:t>
          </a:r>
        </a:p>
        <a:p>
          <a:r>
            <a:rPr lang="uk-UA" dirty="0" smtClean="0"/>
            <a:t>Н</a:t>
          </a:r>
        </a:p>
        <a:p>
          <a:r>
            <a:rPr lang="uk-UA" dirty="0" smtClean="0"/>
            <a:t>І</a:t>
          </a:r>
        </a:p>
        <a:p>
          <a:r>
            <a:rPr lang="uk-UA" dirty="0" smtClean="0"/>
            <a:t>Я</a:t>
          </a:r>
        </a:p>
      </dgm:t>
    </dgm:pt>
    <dgm:pt modelId="{4D9A0A5B-FC3D-4502-ADEB-F8354AF3BCDF}" type="parTrans" cxnId="{46E31DF4-636A-4A10-B5B3-99A9DD4D7B92}">
      <dgm:prSet/>
      <dgm:spPr/>
      <dgm:t>
        <a:bodyPr/>
        <a:lstStyle/>
        <a:p>
          <a:endParaRPr lang="ru-RU"/>
        </a:p>
      </dgm:t>
    </dgm:pt>
    <dgm:pt modelId="{1FEB2340-9BBF-4037-A5CB-D092782D2757}" type="sibTrans" cxnId="{46E31DF4-636A-4A10-B5B3-99A9DD4D7B92}">
      <dgm:prSet/>
      <dgm:spPr/>
      <dgm:t>
        <a:bodyPr/>
        <a:lstStyle/>
        <a:p>
          <a:endParaRPr lang="ru-RU"/>
        </a:p>
      </dgm:t>
    </dgm:pt>
    <dgm:pt modelId="{24D001A1-60E4-451F-9DE3-5EB3DD140F1C}" type="pres">
      <dgm:prSet presAssocID="{253B689A-1CB7-476B-91DA-61792ED660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4A42F4-C6E9-4D6C-8E01-B6B6A354F845}" type="pres">
      <dgm:prSet presAssocID="{A86D2F6E-7059-4E10-ABD4-81D54CBD141A}" presName="hierRoot1" presStyleCnt="0"/>
      <dgm:spPr/>
    </dgm:pt>
    <dgm:pt modelId="{64592B3C-5C10-44D3-A86F-CF46A7DDB985}" type="pres">
      <dgm:prSet presAssocID="{A86D2F6E-7059-4E10-ABD4-81D54CBD141A}" presName="composite" presStyleCnt="0"/>
      <dgm:spPr/>
    </dgm:pt>
    <dgm:pt modelId="{E03203E4-0139-44CA-997A-06D8F9AA9675}" type="pres">
      <dgm:prSet presAssocID="{A86D2F6E-7059-4E10-ABD4-81D54CBD141A}" presName="background" presStyleLbl="node0" presStyleIdx="0" presStyleCnt="1"/>
      <dgm:spPr/>
    </dgm:pt>
    <dgm:pt modelId="{D4FFF67F-3135-4BAC-990B-2EE79C246ECF}" type="pres">
      <dgm:prSet presAssocID="{A86D2F6E-7059-4E10-ABD4-81D54CBD141A}" presName="text" presStyleLbl="fgAcc0" presStyleIdx="0" presStyleCnt="1" custScaleX="793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96B5E-ABB1-4CC6-99BB-22982C85B32A}" type="pres">
      <dgm:prSet presAssocID="{A86D2F6E-7059-4E10-ABD4-81D54CBD141A}" presName="hierChild2" presStyleCnt="0"/>
      <dgm:spPr/>
    </dgm:pt>
    <dgm:pt modelId="{8C916854-A22E-4AE0-B812-1DB39E883460}" type="pres">
      <dgm:prSet presAssocID="{C70A2C95-7278-43AD-BF23-E6DD2060413A}" presName="Name10" presStyleLbl="parChTrans1D2" presStyleIdx="0" presStyleCnt="7"/>
      <dgm:spPr/>
      <dgm:t>
        <a:bodyPr/>
        <a:lstStyle/>
        <a:p>
          <a:endParaRPr lang="ru-RU"/>
        </a:p>
      </dgm:t>
    </dgm:pt>
    <dgm:pt modelId="{67419702-C7FF-47BF-8010-6E2B5CAC93F1}" type="pres">
      <dgm:prSet presAssocID="{99EC8FCA-6A8F-46DA-AC98-9194EB7E4E67}" presName="hierRoot2" presStyleCnt="0"/>
      <dgm:spPr/>
    </dgm:pt>
    <dgm:pt modelId="{A6CBA124-33D8-48BC-870E-C20385A43CA4}" type="pres">
      <dgm:prSet presAssocID="{99EC8FCA-6A8F-46DA-AC98-9194EB7E4E67}" presName="composite2" presStyleCnt="0"/>
      <dgm:spPr/>
    </dgm:pt>
    <dgm:pt modelId="{4B9427DB-43BC-420C-807B-547C02ED0275}" type="pres">
      <dgm:prSet presAssocID="{99EC8FCA-6A8F-46DA-AC98-9194EB7E4E67}" presName="background2" presStyleLbl="node2" presStyleIdx="0" presStyleCnt="7"/>
      <dgm:spPr/>
    </dgm:pt>
    <dgm:pt modelId="{3C275574-218F-4998-BEB2-3E5FD805C67E}" type="pres">
      <dgm:prSet presAssocID="{99EC8FCA-6A8F-46DA-AC98-9194EB7E4E67}" presName="text2" presStyleLbl="fgAcc2" presStyleIdx="0" presStyleCnt="7" custScaleY="799300" custLinFactNeighborX="7969" custLinFactNeighborY="-4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9E1C4D-7ADE-40BB-9C8B-9D624F368D69}" type="pres">
      <dgm:prSet presAssocID="{99EC8FCA-6A8F-46DA-AC98-9194EB7E4E67}" presName="hierChild3" presStyleCnt="0"/>
      <dgm:spPr/>
    </dgm:pt>
    <dgm:pt modelId="{2865B372-E3FA-4F3B-918E-59E0C56B12C3}" type="pres">
      <dgm:prSet presAssocID="{32EEE724-5E1E-4526-B91A-97FC96075ADA}" presName="Name10" presStyleLbl="parChTrans1D2" presStyleIdx="1" presStyleCnt="7"/>
      <dgm:spPr/>
      <dgm:t>
        <a:bodyPr/>
        <a:lstStyle/>
        <a:p>
          <a:endParaRPr lang="ru-RU"/>
        </a:p>
      </dgm:t>
    </dgm:pt>
    <dgm:pt modelId="{AA4633B2-A5FA-44AB-A95C-7D2D80ECFABD}" type="pres">
      <dgm:prSet presAssocID="{F987D9F7-FE4A-45F1-9BA4-0D1D89275D19}" presName="hierRoot2" presStyleCnt="0"/>
      <dgm:spPr/>
    </dgm:pt>
    <dgm:pt modelId="{FD86F264-246A-4B1C-A342-2F0EB2FE750D}" type="pres">
      <dgm:prSet presAssocID="{F987D9F7-FE4A-45F1-9BA4-0D1D89275D19}" presName="composite2" presStyleCnt="0"/>
      <dgm:spPr/>
    </dgm:pt>
    <dgm:pt modelId="{F9D0F6E7-5555-48BF-BFEE-95DBE8D7EC33}" type="pres">
      <dgm:prSet presAssocID="{F987D9F7-FE4A-45F1-9BA4-0D1D89275D19}" presName="background2" presStyleLbl="node2" presStyleIdx="1" presStyleCnt="7"/>
      <dgm:spPr/>
    </dgm:pt>
    <dgm:pt modelId="{F48A068F-F872-4D47-92CA-E802A5F1772F}" type="pres">
      <dgm:prSet presAssocID="{F987D9F7-FE4A-45F1-9BA4-0D1D89275D19}" presName="text2" presStyleLbl="fgAcc2" presStyleIdx="1" presStyleCnt="7" custScaleY="790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A37C9-1F28-49BE-9B53-9634383FF85E}" type="pres">
      <dgm:prSet presAssocID="{F987D9F7-FE4A-45F1-9BA4-0D1D89275D19}" presName="hierChild3" presStyleCnt="0"/>
      <dgm:spPr/>
    </dgm:pt>
    <dgm:pt modelId="{D1AFB1AF-063D-4A2B-8EF9-6AA986FE8CCF}" type="pres">
      <dgm:prSet presAssocID="{D6538D7A-C597-4F9D-B0B1-1012B1FEB51C}" presName="Name10" presStyleLbl="parChTrans1D2" presStyleIdx="2" presStyleCnt="7"/>
      <dgm:spPr/>
      <dgm:t>
        <a:bodyPr/>
        <a:lstStyle/>
        <a:p>
          <a:endParaRPr lang="ru-RU"/>
        </a:p>
      </dgm:t>
    </dgm:pt>
    <dgm:pt modelId="{52925EE8-CDE7-4663-AEAE-8695434FD3D8}" type="pres">
      <dgm:prSet presAssocID="{D6D214CD-2097-4A40-816A-1ED3C4B17C52}" presName="hierRoot2" presStyleCnt="0"/>
      <dgm:spPr/>
    </dgm:pt>
    <dgm:pt modelId="{6216B897-2C6B-49CC-A584-07B40D51BB2F}" type="pres">
      <dgm:prSet presAssocID="{D6D214CD-2097-4A40-816A-1ED3C4B17C52}" presName="composite2" presStyleCnt="0"/>
      <dgm:spPr/>
    </dgm:pt>
    <dgm:pt modelId="{B20380E7-F474-4A18-86FE-73A38E77D3C5}" type="pres">
      <dgm:prSet presAssocID="{D6D214CD-2097-4A40-816A-1ED3C4B17C52}" presName="background2" presStyleLbl="node2" presStyleIdx="2" presStyleCnt="7"/>
      <dgm:spPr/>
    </dgm:pt>
    <dgm:pt modelId="{5F9D5AE6-E1C7-485E-A9BF-BD7DE53B8FC1}" type="pres">
      <dgm:prSet presAssocID="{D6D214CD-2097-4A40-816A-1ED3C4B17C52}" presName="text2" presStyleLbl="fgAcc2" presStyleIdx="2" presStyleCnt="7" custScaleY="786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96C9B-255D-475B-A82B-790BEC9732E4}" type="pres">
      <dgm:prSet presAssocID="{D6D214CD-2097-4A40-816A-1ED3C4B17C52}" presName="hierChild3" presStyleCnt="0"/>
      <dgm:spPr/>
    </dgm:pt>
    <dgm:pt modelId="{2C0B3F34-8B83-4422-B55B-0AD06F030DB7}" type="pres">
      <dgm:prSet presAssocID="{47FCE04A-3C23-4254-9A01-9B07444A9BA0}" presName="Name10" presStyleLbl="parChTrans1D2" presStyleIdx="3" presStyleCnt="7"/>
      <dgm:spPr/>
      <dgm:t>
        <a:bodyPr/>
        <a:lstStyle/>
        <a:p>
          <a:endParaRPr lang="ru-RU"/>
        </a:p>
      </dgm:t>
    </dgm:pt>
    <dgm:pt modelId="{055ECC8F-DA2D-4FBC-9578-2F01487C2092}" type="pres">
      <dgm:prSet presAssocID="{E8B2B67C-515A-4FF9-857D-18008905F736}" presName="hierRoot2" presStyleCnt="0"/>
      <dgm:spPr/>
    </dgm:pt>
    <dgm:pt modelId="{92DE94AB-3D2C-42DD-BF58-B98A37A0249D}" type="pres">
      <dgm:prSet presAssocID="{E8B2B67C-515A-4FF9-857D-18008905F736}" presName="composite2" presStyleCnt="0"/>
      <dgm:spPr/>
    </dgm:pt>
    <dgm:pt modelId="{1C3EC8AB-116E-4BA4-AFEB-B8707F237A1C}" type="pres">
      <dgm:prSet presAssocID="{E8B2B67C-515A-4FF9-857D-18008905F736}" presName="background2" presStyleLbl="node2" presStyleIdx="3" presStyleCnt="7"/>
      <dgm:spPr/>
    </dgm:pt>
    <dgm:pt modelId="{7E4F15C8-9EE8-4AFC-B8F1-406EC217F8E7}" type="pres">
      <dgm:prSet presAssocID="{E8B2B67C-515A-4FF9-857D-18008905F736}" presName="text2" presStyleLbl="fgAcc2" presStyleIdx="3" presStyleCnt="7" custScaleY="793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54FF6-739A-4DF2-AB37-F7D918C9F7EE}" type="pres">
      <dgm:prSet presAssocID="{E8B2B67C-515A-4FF9-857D-18008905F736}" presName="hierChild3" presStyleCnt="0"/>
      <dgm:spPr/>
    </dgm:pt>
    <dgm:pt modelId="{940281B8-4B4D-4262-820D-C5347F539D7D}" type="pres">
      <dgm:prSet presAssocID="{B1B3D39F-6DEE-4259-A8D2-5F480CC73AAA}" presName="Name10" presStyleLbl="parChTrans1D2" presStyleIdx="4" presStyleCnt="7"/>
      <dgm:spPr/>
      <dgm:t>
        <a:bodyPr/>
        <a:lstStyle/>
        <a:p>
          <a:endParaRPr lang="ru-RU"/>
        </a:p>
      </dgm:t>
    </dgm:pt>
    <dgm:pt modelId="{BD0AE84F-1A3F-4030-9A64-C1A9B603FF4A}" type="pres">
      <dgm:prSet presAssocID="{DC2578E2-48E4-4F3E-B8DD-9C4E4AE4D744}" presName="hierRoot2" presStyleCnt="0"/>
      <dgm:spPr/>
    </dgm:pt>
    <dgm:pt modelId="{0F9C6849-B536-472C-9F44-22D8E8CBAD16}" type="pres">
      <dgm:prSet presAssocID="{DC2578E2-48E4-4F3E-B8DD-9C4E4AE4D744}" presName="composite2" presStyleCnt="0"/>
      <dgm:spPr/>
    </dgm:pt>
    <dgm:pt modelId="{F23A0CAD-0B35-4097-82DC-8AEB45C1C5D0}" type="pres">
      <dgm:prSet presAssocID="{DC2578E2-48E4-4F3E-B8DD-9C4E4AE4D744}" presName="background2" presStyleLbl="node2" presStyleIdx="4" presStyleCnt="7"/>
      <dgm:spPr/>
    </dgm:pt>
    <dgm:pt modelId="{F334191C-8543-4764-9E59-81D2EE72713D}" type="pres">
      <dgm:prSet presAssocID="{DC2578E2-48E4-4F3E-B8DD-9C4E4AE4D744}" presName="text2" presStyleLbl="fgAcc2" presStyleIdx="4" presStyleCnt="7" custScaleY="781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198B6-4807-4074-B3EE-C14EDB1A72C4}" type="pres">
      <dgm:prSet presAssocID="{DC2578E2-48E4-4F3E-B8DD-9C4E4AE4D744}" presName="hierChild3" presStyleCnt="0"/>
      <dgm:spPr/>
    </dgm:pt>
    <dgm:pt modelId="{29D6CCE6-57DB-4D5F-ABA7-F51325FF9E4F}" type="pres">
      <dgm:prSet presAssocID="{C5CBD78E-D8ED-481D-8E51-7AA57901405D}" presName="Name10" presStyleLbl="parChTrans1D2" presStyleIdx="5" presStyleCnt="7"/>
      <dgm:spPr/>
      <dgm:t>
        <a:bodyPr/>
        <a:lstStyle/>
        <a:p>
          <a:endParaRPr lang="ru-RU"/>
        </a:p>
      </dgm:t>
    </dgm:pt>
    <dgm:pt modelId="{D4055B4B-5E28-4CAA-B7BD-4FFEE92826E5}" type="pres">
      <dgm:prSet presAssocID="{224BD793-B755-4976-BB42-859E89B497E9}" presName="hierRoot2" presStyleCnt="0"/>
      <dgm:spPr/>
    </dgm:pt>
    <dgm:pt modelId="{EB6C0526-CC3D-404E-AAB7-736A08D5FDDB}" type="pres">
      <dgm:prSet presAssocID="{224BD793-B755-4976-BB42-859E89B497E9}" presName="composite2" presStyleCnt="0"/>
      <dgm:spPr/>
    </dgm:pt>
    <dgm:pt modelId="{10DA9358-A847-43C1-A56A-6C2850FB83BA}" type="pres">
      <dgm:prSet presAssocID="{224BD793-B755-4976-BB42-859E89B497E9}" presName="background2" presStyleLbl="node2" presStyleIdx="5" presStyleCnt="7"/>
      <dgm:spPr/>
    </dgm:pt>
    <dgm:pt modelId="{B8363502-B285-4E75-9DD5-48327DE38994}" type="pres">
      <dgm:prSet presAssocID="{224BD793-B755-4976-BB42-859E89B497E9}" presName="text2" presStyleLbl="fgAcc2" presStyleIdx="5" presStyleCnt="7" custScaleY="799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8790B-6129-45D6-9FDE-AFBEFDC9D689}" type="pres">
      <dgm:prSet presAssocID="{224BD793-B755-4976-BB42-859E89B497E9}" presName="hierChild3" presStyleCnt="0"/>
      <dgm:spPr/>
    </dgm:pt>
    <dgm:pt modelId="{5F92DBAC-6F1A-4135-B796-9BCD3355FAC9}" type="pres">
      <dgm:prSet presAssocID="{4D9A0A5B-FC3D-4502-ADEB-F8354AF3BCDF}" presName="Name10" presStyleLbl="parChTrans1D2" presStyleIdx="6" presStyleCnt="7"/>
      <dgm:spPr/>
      <dgm:t>
        <a:bodyPr/>
        <a:lstStyle/>
        <a:p>
          <a:endParaRPr lang="ru-RU"/>
        </a:p>
      </dgm:t>
    </dgm:pt>
    <dgm:pt modelId="{A5738FAB-1E3C-42C8-9A89-AF61E92DAB40}" type="pres">
      <dgm:prSet presAssocID="{EC942100-3F30-4794-BC83-4AD05A7895A2}" presName="hierRoot2" presStyleCnt="0"/>
      <dgm:spPr/>
    </dgm:pt>
    <dgm:pt modelId="{354A4175-7F6A-42E7-B3E0-A009ADB1B29D}" type="pres">
      <dgm:prSet presAssocID="{EC942100-3F30-4794-BC83-4AD05A7895A2}" presName="composite2" presStyleCnt="0"/>
      <dgm:spPr/>
    </dgm:pt>
    <dgm:pt modelId="{C5FF7B40-3923-4AC8-B8D2-F6F47068B278}" type="pres">
      <dgm:prSet presAssocID="{EC942100-3F30-4794-BC83-4AD05A7895A2}" presName="background2" presStyleLbl="node2" presStyleIdx="6" presStyleCnt="7"/>
      <dgm:spPr/>
    </dgm:pt>
    <dgm:pt modelId="{38521C1E-24D4-4766-AD85-C4FFC7A6125C}" type="pres">
      <dgm:prSet presAssocID="{EC942100-3F30-4794-BC83-4AD05A7895A2}" presName="text2" presStyleLbl="fgAcc2" presStyleIdx="6" presStyleCnt="7" custScaleY="780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17FCE-1F8C-46FA-991D-216EF0B24223}" type="pres">
      <dgm:prSet presAssocID="{EC942100-3F30-4794-BC83-4AD05A7895A2}" presName="hierChild3" presStyleCnt="0"/>
      <dgm:spPr/>
    </dgm:pt>
  </dgm:ptLst>
  <dgm:cxnLst>
    <dgm:cxn modelId="{EC485A68-90AC-49F7-99E7-1CD07151D84D}" srcId="{A86D2F6E-7059-4E10-ABD4-81D54CBD141A}" destId="{DC2578E2-48E4-4F3E-B8DD-9C4E4AE4D744}" srcOrd="4" destOrd="0" parTransId="{B1B3D39F-6DEE-4259-A8D2-5F480CC73AAA}" sibTransId="{EA83174B-D587-410B-B6A0-49E8A2684589}"/>
    <dgm:cxn modelId="{24F59D15-9F76-4182-A703-459A6A92E832}" type="presOf" srcId="{A86D2F6E-7059-4E10-ABD4-81D54CBD141A}" destId="{D4FFF67F-3135-4BAC-990B-2EE79C246ECF}" srcOrd="0" destOrd="0" presId="urn:microsoft.com/office/officeart/2005/8/layout/hierarchy1"/>
    <dgm:cxn modelId="{B5018763-D871-4F89-80A6-7BB2A440F7DB}" type="presOf" srcId="{224BD793-B755-4976-BB42-859E89B497E9}" destId="{B8363502-B285-4E75-9DD5-48327DE38994}" srcOrd="0" destOrd="0" presId="urn:microsoft.com/office/officeart/2005/8/layout/hierarchy1"/>
    <dgm:cxn modelId="{5E2B4278-C949-48EA-8FC9-4DC99FB295C9}" type="presOf" srcId="{4D9A0A5B-FC3D-4502-ADEB-F8354AF3BCDF}" destId="{5F92DBAC-6F1A-4135-B796-9BCD3355FAC9}" srcOrd="0" destOrd="0" presId="urn:microsoft.com/office/officeart/2005/8/layout/hierarchy1"/>
    <dgm:cxn modelId="{63B12508-2A58-4ECF-AF86-B1686FEA4B2E}" type="presOf" srcId="{99EC8FCA-6A8F-46DA-AC98-9194EB7E4E67}" destId="{3C275574-218F-4998-BEB2-3E5FD805C67E}" srcOrd="0" destOrd="0" presId="urn:microsoft.com/office/officeart/2005/8/layout/hierarchy1"/>
    <dgm:cxn modelId="{6449CEE3-E952-4ED4-9E9A-27905F2B8F32}" srcId="{A86D2F6E-7059-4E10-ABD4-81D54CBD141A}" destId="{F987D9F7-FE4A-45F1-9BA4-0D1D89275D19}" srcOrd="1" destOrd="0" parTransId="{32EEE724-5E1E-4526-B91A-97FC96075ADA}" sibTransId="{6D9D6B2A-2369-4CD5-B620-A444AF1E5702}"/>
    <dgm:cxn modelId="{8E5BB86D-9FCB-4948-81C0-91D3BAC24C57}" type="presOf" srcId="{D6D214CD-2097-4A40-816A-1ED3C4B17C52}" destId="{5F9D5AE6-E1C7-485E-A9BF-BD7DE53B8FC1}" srcOrd="0" destOrd="0" presId="urn:microsoft.com/office/officeart/2005/8/layout/hierarchy1"/>
    <dgm:cxn modelId="{A575932C-5002-4F34-B201-C685C0547163}" type="presOf" srcId="{32EEE724-5E1E-4526-B91A-97FC96075ADA}" destId="{2865B372-E3FA-4F3B-918E-59E0C56B12C3}" srcOrd="0" destOrd="0" presId="urn:microsoft.com/office/officeart/2005/8/layout/hierarchy1"/>
    <dgm:cxn modelId="{9B54DCA4-96CE-44C6-9D80-43B6DA5ADAFB}" srcId="{A86D2F6E-7059-4E10-ABD4-81D54CBD141A}" destId="{E8B2B67C-515A-4FF9-857D-18008905F736}" srcOrd="3" destOrd="0" parTransId="{47FCE04A-3C23-4254-9A01-9B07444A9BA0}" sibTransId="{B624D0D4-8F33-42F3-AA70-C6574CB9BF23}"/>
    <dgm:cxn modelId="{6385452D-CE5E-4853-8F7A-F393246B082B}" type="presOf" srcId="{DC2578E2-48E4-4F3E-B8DD-9C4E4AE4D744}" destId="{F334191C-8543-4764-9E59-81D2EE72713D}" srcOrd="0" destOrd="0" presId="urn:microsoft.com/office/officeart/2005/8/layout/hierarchy1"/>
    <dgm:cxn modelId="{D5DEDAB2-5C71-4834-B92B-8833EED33020}" srcId="{253B689A-1CB7-476B-91DA-61792ED660DB}" destId="{A86D2F6E-7059-4E10-ABD4-81D54CBD141A}" srcOrd="0" destOrd="0" parTransId="{41400494-365A-4141-B4E1-3978F45C3FFB}" sibTransId="{D5E23D9B-5B68-4E9F-BE66-13C56C6806FA}"/>
    <dgm:cxn modelId="{BF5F5A75-C2C2-4D6A-ADD7-E7F04E6782F8}" type="presOf" srcId="{E8B2B67C-515A-4FF9-857D-18008905F736}" destId="{7E4F15C8-9EE8-4AFC-B8F1-406EC217F8E7}" srcOrd="0" destOrd="0" presId="urn:microsoft.com/office/officeart/2005/8/layout/hierarchy1"/>
    <dgm:cxn modelId="{0376DE1D-0EA6-4675-837F-A873C6EFACB7}" type="presOf" srcId="{F987D9F7-FE4A-45F1-9BA4-0D1D89275D19}" destId="{F48A068F-F872-4D47-92CA-E802A5F1772F}" srcOrd="0" destOrd="0" presId="urn:microsoft.com/office/officeart/2005/8/layout/hierarchy1"/>
    <dgm:cxn modelId="{35490DA8-047C-4D60-9D16-86934F46067B}" srcId="{A86D2F6E-7059-4E10-ABD4-81D54CBD141A}" destId="{99EC8FCA-6A8F-46DA-AC98-9194EB7E4E67}" srcOrd="0" destOrd="0" parTransId="{C70A2C95-7278-43AD-BF23-E6DD2060413A}" sibTransId="{F1B0A862-622E-4241-A835-4F017E597CFA}"/>
    <dgm:cxn modelId="{5EF58BF9-B9E1-4FDC-A590-BB0AAB12AD74}" type="presOf" srcId="{D6538D7A-C597-4F9D-B0B1-1012B1FEB51C}" destId="{D1AFB1AF-063D-4A2B-8EF9-6AA986FE8CCF}" srcOrd="0" destOrd="0" presId="urn:microsoft.com/office/officeart/2005/8/layout/hierarchy1"/>
    <dgm:cxn modelId="{DD8BD0C5-B711-48C9-98A4-0BD9E4D1E139}" type="presOf" srcId="{C5CBD78E-D8ED-481D-8E51-7AA57901405D}" destId="{29D6CCE6-57DB-4D5F-ABA7-F51325FF9E4F}" srcOrd="0" destOrd="0" presId="urn:microsoft.com/office/officeart/2005/8/layout/hierarchy1"/>
    <dgm:cxn modelId="{DF5251E4-8B68-4C2B-B575-148046AD6482}" type="presOf" srcId="{EC942100-3F30-4794-BC83-4AD05A7895A2}" destId="{38521C1E-24D4-4766-AD85-C4FFC7A6125C}" srcOrd="0" destOrd="0" presId="urn:microsoft.com/office/officeart/2005/8/layout/hierarchy1"/>
    <dgm:cxn modelId="{5352B8B6-21AB-432F-89D0-64D5F3092A6F}" type="presOf" srcId="{B1B3D39F-6DEE-4259-A8D2-5F480CC73AAA}" destId="{940281B8-4B4D-4262-820D-C5347F539D7D}" srcOrd="0" destOrd="0" presId="urn:microsoft.com/office/officeart/2005/8/layout/hierarchy1"/>
    <dgm:cxn modelId="{4086C78C-B5B6-47AB-84DD-DC2102E61F20}" srcId="{A86D2F6E-7059-4E10-ABD4-81D54CBD141A}" destId="{D6D214CD-2097-4A40-816A-1ED3C4B17C52}" srcOrd="2" destOrd="0" parTransId="{D6538D7A-C597-4F9D-B0B1-1012B1FEB51C}" sibTransId="{59156520-EC51-420A-9616-3430909F86A2}"/>
    <dgm:cxn modelId="{420DF4B7-42F4-4F15-888A-2255DCEDEE8E}" type="presOf" srcId="{C70A2C95-7278-43AD-BF23-E6DD2060413A}" destId="{8C916854-A22E-4AE0-B812-1DB39E883460}" srcOrd="0" destOrd="0" presId="urn:microsoft.com/office/officeart/2005/8/layout/hierarchy1"/>
    <dgm:cxn modelId="{AB9299F8-FD86-4231-9A7E-29E26C58A245}" srcId="{A86D2F6E-7059-4E10-ABD4-81D54CBD141A}" destId="{224BD793-B755-4976-BB42-859E89B497E9}" srcOrd="5" destOrd="0" parTransId="{C5CBD78E-D8ED-481D-8E51-7AA57901405D}" sibTransId="{E4A62C2F-8F01-4895-BC56-A90222CA2F0A}"/>
    <dgm:cxn modelId="{83731CE8-B0A7-494B-8C52-A1B38C62F04C}" type="presOf" srcId="{253B689A-1CB7-476B-91DA-61792ED660DB}" destId="{24D001A1-60E4-451F-9DE3-5EB3DD140F1C}" srcOrd="0" destOrd="0" presId="urn:microsoft.com/office/officeart/2005/8/layout/hierarchy1"/>
    <dgm:cxn modelId="{46E31DF4-636A-4A10-B5B3-99A9DD4D7B92}" srcId="{A86D2F6E-7059-4E10-ABD4-81D54CBD141A}" destId="{EC942100-3F30-4794-BC83-4AD05A7895A2}" srcOrd="6" destOrd="0" parTransId="{4D9A0A5B-FC3D-4502-ADEB-F8354AF3BCDF}" sibTransId="{1FEB2340-9BBF-4037-A5CB-D092782D2757}"/>
    <dgm:cxn modelId="{35E9FB66-342E-4218-AF9D-E032AA671FDE}" type="presOf" srcId="{47FCE04A-3C23-4254-9A01-9B07444A9BA0}" destId="{2C0B3F34-8B83-4422-B55B-0AD06F030DB7}" srcOrd="0" destOrd="0" presId="urn:microsoft.com/office/officeart/2005/8/layout/hierarchy1"/>
    <dgm:cxn modelId="{4AD364F6-4BDE-443D-9F3A-3D49F6F0B6DD}" type="presParOf" srcId="{24D001A1-60E4-451F-9DE3-5EB3DD140F1C}" destId="{414A42F4-C6E9-4D6C-8E01-B6B6A354F845}" srcOrd="0" destOrd="0" presId="urn:microsoft.com/office/officeart/2005/8/layout/hierarchy1"/>
    <dgm:cxn modelId="{69B6235E-F623-4EB3-8DDE-AEF0B2136814}" type="presParOf" srcId="{414A42F4-C6E9-4D6C-8E01-B6B6A354F845}" destId="{64592B3C-5C10-44D3-A86F-CF46A7DDB985}" srcOrd="0" destOrd="0" presId="urn:microsoft.com/office/officeart/2005/8/layout/hierarchy1"/>
    <dgm:cxn modelId="{AB8A15A5-C93B-41D9-88E1-1F4ECD032DF3}" type="presParOf" srcId="{64592B3C-5C10-44D3-A86F-CF46A7DDB985}" destId="{E03203E4-0139-44CA-997A-06D8F9AA9675}" srcOrd="0" destOrd="0" presId="urn:microsoft.com/office/officeart/2005/8/layout/hierarchy1"/>
    <dgm:cxn modelId="{98DFF8B0-2238-4759-8A4F-753E72CDDBDA}" type="presParOf" srcId="{64592B3C-5C10-44D3-A86F-CF46A7DDB985}" destId="{D4FFF67F-3135-4BAC-990B-2EE79C246ECF}" srcOrd="1" destOrd="0" presId="urn:microsoft.com/office/officeart/2005/8/layout/hierarchy1"/>
    <dgm:cxn modelId="{B1A2F76F-FE94-41DA-9B69-26FF48F83397}" type="presParOf" srcId="{414A42F4-C6E9-4D6C-8E01-B6B6A354F845}" destId="{3AA96B5E-ABB1-4CC6-99BB-22982C85B32A}" srcOrd="1" destOrd="0" presId="urn:microsoft.com/office/officeart/2005/8/layout/hierarchy1"/>
    <dgm:cxn modelId="{63354433-971F-439F-BA0D-AC3E92C502A3}" type="presParOf" srcId="{3AA96B5E-ABB1-4CC6-99BB-22982C85B32A}" destId="{8C916854-A22E-4AE0-B812-1DB39E883460}" srcOrd="0" destOrd="0" presId="urn:microsoft.com/office/officeart/2005/8/layout/hierarchy1"/>
    <dgm:cxn modelId="{B0A4FC6C-524C-438F-8151-3552EDC1FF41}" type="presParOf" srcId="{3AA96B5E-ABB1-4CC6-99BB-22982C85B32A}" destId="{67419702-C7FF-47BF-8010-6E2B5CAC93F1}" srcOrd="1" destOrd="0" presId="urn:microsoft.com/office/officeart/2005/8/layout/hierarchy1"/>
    <dgm:cxn modelId="{800F401F-B690-41F2-8A4F-51E4FD8DFA60}" type="presParOf" srcId="{67419702-C7FF-47BF-8010-6E2B5CAC93F1}" destId="{A6CBA124-33D8-48BC-870E-C20385A43CA4}" srcOrd="0" destOrd="0" presId="urn:microsoft.com/office/officeart/2005/8/layout/hierarchy1"/>
    <dgm:cxn modelId="{37ACE714-CE1B-48FC-B68F-88AFA8F16F62}" type="presParOf" srcId="{A6CBA124-33D8-48BC-870E-C20385A43CA4}" destId="{4B9427DB-43BC-420C-807B-547C02ED0275}" srcOrd="0" destOrd="0" presId="urn:microsoft.com/office/officeart/2005/8/layout/hierarchy1"/>
    <dgm:cxn modelId="{BC099D24-1682-483D-BC04-98A0B8776FEF}" type="presParOf" srcId="{A6CBA124-33D8-48BC-870E-C20385A43CA4}" destId="{3C275574-218F-4998-BEB2-3E5FD805C67E}" srcOrd="1" destOrd="0" presId="urn:microsoft.com/office/officeart/2005/8/layout/hierarchy1"/>
    <dgm:cxn modelId="{3296ED33-6772-400E-B77E-A48945558A43}" type="presParOf" srcId="{67419702-C7FF-47BF-8010-6E2B5CAC93F1}" destId="{459E1C4D-7ADE-40BB-9C8B-9D624F368D69}" srcOrd="1" destOrd="0" presId="urn:microsoft.com/office/officeart/2005/8/layout/hierarchy1"/>
    <dgm:cxn modelId="{ABB65A61-5C99-43F4-AEA3-EA85F4623479}" type="presParOf" srcId="{3AA96B5E-ABB1-4CC6-99BB-22982C85B32A}" destId="{2865B372-E3FA-4F3B-918E-59E0C56B12C3}" srcOrd="2" destOrd="0" presId="urn:microsoft.com/office/officeart/2005/8/layout/hierarchy1"/>
    <dgm:cxn modelId="{ABE45F19-6256-4994-A99A-62EFFF193929}" type="presParOf" srcId="{3AA96B5E-ABB1-4CC6-99BB-22982C85B32A}" destId="{AA4633B2-A5FA-44AB-A95C-7D2D80ECFABD}" srcOrd="3" destOrd="0" presId="urn:microsoft.com/office/officeart/2005/8/layout/hierarchy1"/>
    <dgm:cxn modelId="{7A1BD0A8-2D6D-418A-840B-988EEBA94698}" type="presParOf" srcId="{AA4633B2-A5FA-44AB-A95C-7D2D80ECFABD}" destId="{FD86F264-246A-4B1C-A342-2F0EB2FE750D}" srcOrd="0" destOrd="0" presId="urn:microsoft.com/office/officeart/2005/8/layout/hierarchy1"/>
    <dgm:cxn modelId="{23FB3622-EE84-4FDB-9A7E-846C21B19A12}" type="presParOf" srcId="{FD86F264-246A-4B1C-A342-2F0EB2FE750D}" destId="{F9D0F6E7-5555-48BF-BFEE-95DBE8D7EC33}" srcOrd="0" destOrd="0" presId="urn:microsoft.com/office/officeart/2005/8/layout/hierarchy1"/>
    <dgm:cxn modelId="{C1B0D5B0-A3A3-4EFA-AE1E-FAF35B226E44}" type="presParOf" srcId="{FD86F264-246A-4B1C-A342-2F0EB2FE750D}" destId="{F48A068F-F872-4D47-92CA-E802A5F1772F}" srcOrd="1" destOrd="0" presId="urn:microsoft.com/office/officeart/2005/8/layout/hierarchy1"/>
    <dgm:cxn modelId="{C553EC0E-9772-4C16-9904-1488FB3B5609}" type="presParOf" srcId="{AA4633B2-A5FA-44AB-A95C-7D2D80ECFABD}" destId="{F6DA37C9-1F28-49BE-9B53-9634383FF85E}" srcOrd="1" destOrd="0" presId="urn:microsoft.com/office/officeart/2005/8/layout/hierarchy1"/>
    <dgm:cxn modelId="{E6F459AF-8B07-426F-A2A5-B245F4B08BAC}" type="presParOf" srcId="{3AA96B5E-ABB1-4CC6-99BB-22982C85B32A}" destId="{D1AFB1AF-063D-4A2B-8EF9-6AA986FE8CCF}" srcOrd="4" destOrd="0" presId="urn:microsoft.com/office/officeart/2005/8/layout/hierarchy1"/>
    <dgm:cxn modelId="{4D770E4C-EF09-483F-829E-28F269D67AC9}" type="presParOf" srcId="{3AA96B5E-ABB1-4CC6-99BB-22982C85B32A}" destId="{52925EE8-CDE7-4663-AEAE-8695434FD3D8}" srcOrd="5" destOrd="0" presId="urn:microsoft.com/office/officeart/2005/8/layout/hierarchy1"/>
    <dgm:cxn modelId="{A7D0389E-C793-4E04-925F-34E89883DA19}" type="presParOf" srcId="{52925EE8-CDE7-4663-AEAE-8695434FD3D8}" destId="{6216B897-2C6B-49CC-A584-07B40D51BB2F}" srcOrd="0" destOrd="0" presId="urn:microsoft.com/office/officeart/2005/8/layout/hierarchy1"/>
    <dgm:cxn modelId="{07A1BE7A-F682-4304-94D5-45D923A219E3}" type="presParOf" srcId="{6216B897-2C6B-49CC-A584-07B40D51BB2F}" destId="{B20380E7-F474-4A18-86FE-73A38E77D3C5}" srcOrd="0" destOrd="0" presId="urn:microsoft.com/office/officeart/2005/8/layout/hierarchy1"/>
    <dgm:cxn modelId="{64A49DA8-538C-42DE-AEFA-EC733D15FE58}" type="presParOf" srcId="{6216B897-2C6B-49CC-A584-07B40D51BB2F}" destId="{5F9D5AE6-E1C7-485E-A9BF-BD7DE53B8FC1}" srcOrd="1" destOrd="0" presId="urn:microsoft.com/office/officeart/2005/8/layout/hierarchy1"/>
    <dgm:cxn modelId="{A147B1F3-8B32-4C9A-A355-3A49F72D7505}" type="presParOf" srcId="{52925EE8-CDE7-4663-AEAE-8695434FD3D8}" destId="{AD296C9B-255D-475B-A82B-790BEC9732E4}" srcOrd="1" destOrd="0" presId="urn:microsoft.com/office/officeart/2005/8/layout/hierarchy1"/>
    <dgm:cxn modelId="{9A187D29-EB91-46D6-B7A1-0C82A38FF5D6}" type="presParOf" srcId="{3AA96B5E-ABB1-4CC6-99BB-22982C85B32A}" destId="{2C0B3F34-8B83-4422-B55B-0AD06F030DB7}" srcOrd="6" destOrd="0" presId="urn:microsoft.com/office/officeart/2005/8/layout/hierarchy1"/>
    <dgm:cxn modelId="{A6876528-FC45-4E67-BA39-5A4EDDF5DB64}" type="presParOf" srcId="{3AA96B5E-ABB1-4CC6-99BB-22982C85B32A}" destId="{055ECC8F-DA2D-4FBC-9578-2F01487C2092}" srcOrd="7" destOrd="0" presId="urn:microsoft.com/office/officeart/2005/8/layout/hierarchy1"/>
    <dgm:cxn modelId="{285AA0AC-3DC2-4009-912F-AF3088EAB4F6}" type="presParOf" srcId="{055ECC8F-DA2D-4FBC-9578-2F01487C2092}" destId="{92DE94AB-3D2C-42DD-BF58-B98A37A0249D}" srcOrd="0" destOrd="0" presId="urn:microsoft.com/office/officeart/2005/8/layout/hierarchy1"/>
    <dgm:cxn modelId="{B4AE4A26-C935-45A4-8270-FFF12B917D95}" type="presParOf" srcId="{92DE94AB-3D2C-42DD-BF58-B98A37A0249D}" destId="{1C3EC8AB-116E-4BA4-AFEB-B8707F237A1C}" srcOrd="0" destOrd="0" presId="urn:microsoft.com/office/officeart/2005/8/layout/hierarchy1"/>
    <dgm:cxn modelId="{093A8848-ED49-4D4E-BFA1-011E2E4BDCC4}" type="presParOf" srcId="{92DE94AB-3D2C-42DD-BF58-B98A37A0249D}" destId="{7E4F15C8-9EE8-4AFC-B8F1-406EC217F8E7}" srcOrd="1" destOrd="0" presId="urn:microsoft.com/office/officeart/2005/8/layout/hierarchy1"/>
    <dgm:cxn modelId="{3BF75AF0-0AC8-4EF7-9064-B25A740FF29A}" type="presParOf" srcId="{055ECC8F-DA2D-4FBC-9578-2F01487C2092}" destId="{A0954FF6-739A-4DF2-AB37-F7D918C9F7EE}" srcOrd="1" destOrd="0" presId="urn:microsoft.com/office/officeart/2005/8/layout/hierarchy1"/>
    <dgm:cxn modelId="{920A0541-7C33-4925-A4DE-F1D89B345D73}" type="presParOf" srcId="{3AA96B5E-ABB1-4CC6-99BB-22982C85B32A}" destId="{940281B8-4B4D-4262-820D-C5347F539D7D}" srcOrd="8" destOrd="0" presId="urn:microsoft.com/office/officeart/2005/8/layout/hierarchy1"/>
    <dgm:cxn modelId="{8464C5F1-9427-4739-900A-A92280915469}" type="presParOf" srcId="{3AA96B5E-ABB1-4CC6-99BB-22982C85B32A}" destId="{BD0AE84F-1A3F-4030-9A64-C1A9B603FF4A}" srcOrd="9" destOrd="0" presId="urn:microsoft.com/office/officeart/2005/8/layout/hierarchy1"/>
    <dgm:cxn modelId="{E1B39AFF-7E8C-494F-9BF2-6E8FB856875D}" type="presParOf" srcId="{BD0AE84F-1A3F-4030-9A64-C1A9B603FF4A}" destId="{0F9C6849-B536-472C-9F44-22D8E8CBAD16}" srcOrd="0" destOrd="0" presId="urn:microsoft.com/office/officeart/2005/8/layout/hierarchy1"/>
    <dgm:cxn modelId="{88DCB6EF-D401-48C3-A6B1-C8C009363ED8}" type="presParOf" srcId="{0F9C6849-B536-472C-9F44-22D8E8CBAD16}" destId="{F23A0CAD-0B35-4097-82DC-8AEB45C1C5D0}" srcOrd="0" destOrd="0" presId="urn:microsoft.com/office/officeart/2005/8/layout/hierarchy1"/>
    <dgm:cxn modelId="{4AF4E3B9-3205-4C15-8745-E63061675F97}" type="presParOf" srcId="{0F9C6849-B536-472C-9F44-22D8E8CBAD16}" destId="{F334191C-8543-4764-9E59-81D2EE72713D}" srcOrd="1" destOrd="0" presId="urn:microsoft.com/office/officeart/2005/8/layout/hierarchy1"/>
    <dgm:cxn modelId="{433F6317-C7D3-4893-BFF1-5F8F59559F7B}" type="presParOf" srcId="{BD0AE84F-1A3F-4030-9A64-C1A9B603FF4A}" destId="{2CC198B6-4807-4074-B3EE-C14EDB1A72C4}" srcOrd="1" destOrd="0" presId="urn:microsoft.com/office/officeart/2005/8/layout/hierarchy1"/>
    <dgm:cxn modelId="{F8498956-0B53-4646-9586-0E3E799D2657}" type="presParOf" srcId="{3AA96B5E-ABB1-4CC6-99BB-22982C85B32A}" destId="{29D6CCE6-57DB-4D5F-ABA7-F51325FF9E4F}" srcOrd="10" destOrd="0" presId="urn:microsoft.com/office/officeart/2005/8/layout/hierarchy1"/>
    <dgm:cxn modelId="{7FFBA012-28A8-42FD-8E73-33EDA051ACF8}" type="presParOf" srcId="{3AA96B5E-ABB1-4CC6-99BB-22982C85B32A}" destId="{D4055B4B-5E28-4CAA-B7BD-4FFEE92826E5}" srcOrd="11" destOrd="0" presId="urn:microsoft.com/office/officeart/2005/8/layout/hierarchy1"/>
    <dgm:cxn modelId="{A5D84C79-A0AD-47EF-BCFE-1F733732BDCF}" type="presParOf" srcId="{D4055B4B-5E28-4CAA-B7BD-4FFEE92826E5}" destId="{EB6C0526-CC3D-404E-AAB7-736A08D5FDDB}" srcOrd="0" destOrd="0" presId="urn:microsoft.com/office/officeart/2005/8/layout/hierarchy1"/>
    <dgm:cxn modelId="{572A972F-E1C0-40FF-9792-3FE4D8EF6AC9}" type="presParOf" srcId="{EB6C0526-CC3D-404E-AAB7-736A08D5FDDB}" destId="{10DA9358-A847-43C1-A56A-6C2850FB83BA}" srcOrd="0" destOrd="0" presId="urn:microsoft.com/office/officeart/2005/8/layout/hierarchy1"/>
    <dgm:cxn modelId="{11498DA2-832C-451D-970C-8065FB8021ED}" type="presParOf" srcId="{EB6C0526-CC3D-404E-AAB7-736A08D5FDDB}" destId="{B8363502-B285-4E75-9DD5-48327DE38994}" srcOrd="1" destOrd="0" presId="urn:microsoft.com/office/officeart/2005/8/layout/hierarchy1"/>
    <dgm:cxn modelId="{99CD41EE-7677-48BD-872A-3EE8619C5CD4}" type="presParOf" srcId="{D4055B4B-5E28-4CAA-B7BD-4FFEE92826E5}" destId="{2458790B-6129-45D6-9FDE-AFBEFDC9D689}" srcOrd="1" destOrd="0" presId="urn:microsoft.com/office/officeart/2005/8/layout/hierarchy1"/>
    <dgm:cxn modelId="{B31ACC40-0E17-45D1-A90F-C6F6DC195E73}" type="presParOf" srcId="{3AA96B5E-ABB1-4CC6-99BB-22982C85B32A}" destId="{5F92DBAC-6F1A-4135-B796-9BCD3355FAC9}" srcOrd="12" destOrd="0" presId="urn:microsoft.com/office/officeart/2005/8/layout/hierarchy1"/>
    <dgm:cxn modelId="{C8507B16-A1ED-4514-B4E1-8DD61958BA37}" type="presParOf" srcId="{3AA96B5E-ABB1-4CC6-99BB-22982C85B32A}" destId="{A5738FAB-1E3C-42C8-9A89-AF61E92DAB40}" srcOrd="13" destOrd="0" presId="urn:microsoft.com/office/officeart/2005/8/layout/hierarchy1"/>
    <dgm:cxn modelId="{798FDA2D-7086-4777-945A-616461CF7D23}" type="presParOf" srcId="{A5738FAB-1E3C-42C8-9A89-AF61E92DAB40}" destId="{354A4175-7F6A-42E7-B3E0-A009ADB1B29D}" srcOrd="0" destOrd="0" presId="urn:microsoft.com/office/officeart/2005/8/layout/hierarchy1"/>
    <dgm:cxn modelId="{F1A8040D-FC1C-475E-A1E0-2C474AEF2959}" type="presParOf" srcId="{354A4175-7F6A-42E7-B3E0-A009ADB1B29D}" destId="{C5FF7B40-3923-4AC8-B8D2-F6F47068B278}" srcOrd="0" destOrd="0" presId="urn:microsoft.com/office/officeart/2005/8/layout/hierarchy1"/>
    <dgm:cxn modelId="{28226487-3571-4657-9A16-2C7AE85817EB}" type="presParOf" srcId="{354A4175-7F6A-42E7-B3E0-A009ADB1B29D}" destId="{38521C1E-24D4-4766-AD85-C4FFC7A6125C}" srcOrd="1" destOrd="0" presId="urn:microsoft.com/office/officeart/2005/8/layout/hierarchy1"/>
    <dgm:cxn modelId="{09C598BD-067F-4009-AE8C-60D2AA8921AB}" type="presParOf" srcId="{A5738FAB-1E3C-42C8-9A89-AF61E92DAB40}" destId="{31017FCE-1F8C-46FA-991D-216EF0B2422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01DD29-EF7E-426A-9D02-FCB9066F9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4EE3D-938C-4E80-AD2C-B09AEC0255A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E0917D-25F4-40FC-B8AC-C5ACCA146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458200" cy="1222375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Перська держава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143512"/>
            <a:ext cx="7886728" cy="147162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sz="3300" b="1" dirty="0" smtClean="0"/>
              <a:t>Автор: Кодола Валентина Іванівна</a:t>
            </a:r>
            <a:endParaRPr lang="ru-RU" sz="3300" b="1" dirty="0" smtClean="0"/>
          </a:p>
          <a:p>
            <a:pPr algn="r"/>
            <a:r>
              <a:rPr lang="uk-UA" sz="3300" b="1" dirty="0" err="1" smtClean="0"/>
              <a:t>Шендерівський</a:t>
            </a:r>
            <a:r>
              <a:rPr lang="uk-UA" sz="3300" b="1" dirty="0" smtClean="0"/>
              <a:t> НВК </a:t>
            </a:r>
            <a:endParaRPr lang="ru-RU" sz="3300" b="1" dirty="0" smtClean="0"/>
          </a:p>
          <a:p>
            <a:pPr algn="r"/>
            <a:r>
              <a:rPr lang="uk-UA" sz="3300" b="1" dirty="0" smtClean="0"/>
              <a:t>К-Шевченківський р-н</a:t>
            </a:r>
            <a:endParaRPr lang="ru-RU" sz="3300" b="1" dirty="0" smtClean="0"/>
          </a:p>
          <a:p>
            <a:pPr algn="r"/>
            <a:r>
              <a:rPr lang="uk-UA" sz="3300" b="1" dirty="0" smtClean="0"/>
              <a:t>Черкаська обл.</a:t>
            </a:r>
            <a:endParaRPr lang="ru-RU" sz="3300" b="1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643866" cy="57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14678" y="6286520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</a:rPr>
              <a:t>Камбіз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48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1"/>
          <p:cNvPicPr>
            <a:picLocks noChangeAspect="1" noChangeArrowheads="1"/>
          </p:cNvPicPr>
          <p:nvPr/>
        </p:nvPicPr>
        <p:blipFill>
          <a:blip r:embed="rId2">
            <a:lum bright="18000" contrast="36000"/>
          </a:blip>
          <a:srcRect/>
          <a:stretch>
            <a:fillRect/>
          </a:stretch>
        </p:blipFill>
        <p:spPr bwMode="auto">
          <a:xfrm>
            <a:off x="214282" y="428604"/>
            <a:ext cx="8286808" cy="590851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71604" y="6286520"/>
            <a:ext cx="5176844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Перські солдати грабують Вавилон. Рельєф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VII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ст. до н.е.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14282" y="5143512"/>
            <a:ext cx="8929718" cy="1500198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 події історії відображені на рельєфі?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5410280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85786" y="500042"/>
            <a:ext cx="764386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Реформи Дарія І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143240" y="1643050"/>
            <a:ext cx="600076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Адміністративно-територіальна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143240" y="2643182"/>
            <a:ext cx="600076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Військова</a:t>
            </a:r>
            <a:endParaRPr lang="ru-RU" sz="3600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143240" y="3714752"/>
            <a:ext cx="600076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Земельна</a:t>
            </a:r>
            <a:endParaRPr lang="ru-RU" sz="3600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143240" y="4786322"/>
            <a:ext cx="600076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Грошова</a:t>
            </a:r>
            <a:endParaRPr lang="ru-RU" sz="3600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143240" y="5857868"/>
            <a:ext cx="6000760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Поштова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643050"/>
            <a:ext cx="428628" cy="521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85852" y="2071678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285852" y="3143248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285852" y="4214818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285852" y="5286388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285852" y="6357958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1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1000100" y="500042"/>
            <a:ext cx="7590982" cy="507209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14546" y="6215082"/>
            <a:ext cx="407196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  <a:t>Сходи </a:t>
            </a:r>
            <a:r>
              <a:rPr lang="ru-RU" b="1" dirty="0" err="1" smtClean="0">
                <a:solidFill>
                  <a:srgbClr val="FFFFFF"/>
                </a:solidFill>
                <a:latin typeface="Times New Roman" pitchFamily="18" charset="0"/>
              </a:rPr>
              <a:t>царського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  <a:t> палацу в </a:t>
            </a:r>
            <a:r>
              <a:rPr lang="ru-RU" b="1" dirty="0" err="1" smtClean="0">
                <a:solidFill>
                  <a:srgbClr val="FFFFFF"/>
                </a:solidFill>
                <a:latin typeface="Times New Roman" pitchFamily="18" charset="0"/>
              </a:rPr>
              <a:t>Персеполі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Клип 5"/>
          <p:cNvGraphicFramePr>
            <a:graphicFrameLocks noGrp="1"/>
          </p:cNvGraphicFramePr>
          <p:nvPr>
            <p:ph type="clipArt" sz="half" idx="1"/>
          </p:nvPr>
        </p:nvGraphicFramePr>
        <p:xfrm>
          <a:off x="0" y="-214338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857364"/>
            <a:ext cx="3810000" cy="4114800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905000"/>
            <a:ext cx="7815290" cy="41148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  <a:endParaRPr lang="ru-RU" sz="2400" b="1" dirty="0" smtClean="0"/>
          </a:p>
          <a:p>
            <a:pPr algn="r"/>
            <a:r>
              <a:rPr lang="uk-UA" sz="2400" dirty="0" smtClean="0"/>
              <a:t>Адміністратор </a:t>
            </a:r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4700" y="0"/>
            <a:ext cx="582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857892"/>
            <a:ext cx="335755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Персидська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бойова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колісниця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царські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гвардійці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6143636" y="1835150"/>
            <a:ext cx="2786082" cy="4170363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ru-RU" sz="2800" b="1" dirty="0" err="1" smtClean="0">
                <a:solidFill>
                  <a:srgbClr val="660033"/>
                </a:solidFill>
              </a:rPr>
              <a:t>Опишіть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озброєння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воїнів</a:t>
            </a:r>
            <a:r>
              <a:rPr lang="ru-RU" sz="2800" b="1" dirty="0" smtClean="0">
                <a:solidFill>
                  <a:srgbClr val="660033"/>
                </a:solidFill>
              </a:rPr>
              <a:t>. Чим </a:t>
            </a:r>
            <a:r>
              <a:rPr lang="ru-RU" sz="2800" b="1" dirty="0" err="1" smtClean="0">
                <a:solidFill>
                  <a:srgbClr val="660033"/>
                </a:solidFill>
              </a:rPr>
              <a:t>воно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відрізнялось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від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озброєння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відомих</a:t>
            </a:r>
            <a:r>
              <a:rPr lang="ru-RU" sz="2800" b="1" dirty="0" smtClean="0">
                <a:solidFill>
                  <a:srgbClr val="660033"/>
                </a:solidFill>
              </a:rPr>
              <a:t> вам </a:t>
            </a:r>
            <a:r>
              <a:rPr lang="ru-RU" sz="2800" b="1" dirty="0" err="1" smtClean="0">
                <a:solidFill>
                  <a:srgbClr val="660033"/>
                </a:solidFill>
              </a:rPr>
              <a:t>армій</a:t>
            </a:r>
            <a:r>
              <a:rPr lang="ru-RU" sz="2800" b="1" dirty="0" smtClean="0">
                <a:solidFill>
                  <a:srgbClr val="660033"/>
                </a:solidFill>
              </a:rPr>
              <a:t>?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8198" name="Picture 6" descr="1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0" y="0"/>
            <a:ext cx="5897566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24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29256" y="6000768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</a:rPr>
              <a:t>Армія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Ахеменідів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2802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14678" y="6286520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</a:rPr>
              <a:t>Важка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піхота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14678" y="6286520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Легка </a:t>
            </a:r>
            <a:r>
              <a:rPr lang="ru-RU" sz="2400" b="1" dirty="0" err="1" smtClean="0">
                <a:latin typeface="Times New Roman" pitchFamily="18" charset="0"/>
              </a:rPr>
              <a:t>піхота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00694" y="6000768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Легка </a:t>
            </a:r>
            <a:r>
              <a:rPr lang="ru-RU" sz="2400" b="1" dirty="0" err="1" smtClean="0">
                <a:latin typeface="Times New Roman" pitchFamily="18" charset="0"/>
              </a:rPr>
              <a:t>кавалерія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2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500034" y="285728"/>
            <a:ext cx="8429684" cy="558606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14678" y="6286520"/>
            <a:ext cx="3143272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</a:rPr>
              <a:t>Колісниця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персів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4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3504" y="5572140"/>
            <a:ext cx="3143272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</a:rPr>
              <a:t>Дарій</a:t>
            </a:r>
            <a:r>
              <a:rPr lang="ru-RU" sz="2400" b="1" dirty="0" smtClean="0">
                <a:latin typeface="Times New Roman" pitchFamily="18" charset="0"/>
              </a:rPr>
              <a:t> І, </a:t>
            </a:r>
            <a:r>
              <a:rPr lang="ru-RU" sz="2400" b="1" dirty="0" err="1" smtClean="0">
                <a:latin typeface="Times New Roman" pitchFamily="18" charset="0"/>
              </a:rPr>
              <a:t>розпис</a:t>
            </a:r>
            <a:r>
              <a:rPr lang="ru-RU" sz="2400" b="1" dirty="0" smtClean="0">
                <a:latin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</a:rPr>
              <a:t>давньогрецьків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вазі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145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Перська держава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Реформи Дарія І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Перська держава</dc:title>
  <dc:creator>User</dc:creator>
  <cp:lastModifiedBy>User</cp:lastModifiedBy>
  <cp:revision>3</cp:revision>
  <dcterms:created xsi:type="dcterms:W3CDTF">2011-11-27T18:01:15Z</dcterms:created>
  <dcterms:modified xsi:type="dcterms:W3CDTF">2011-11-28T10:33:28Z</dcterms:modified>
</cp:coreProperties>
</file>