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4" r:id="rId4"/>
    <p:sldId id="275" r:id="rId5"/>
    <p:sldId id="257" r:id="rId6"/>
    <p:sldId id="276" r:id="rId7"/>
    <p:sldId id="258" r:id="rId8"/>
    <p:sldId id="277" r:id="rId9"/>
    <p:sldId id="268" r:id="rId10"/>
    <p:sldId id="278" r:id="rId11"/>
    <p:sldId id="269" r:id="rId12"/>
    <p:sldId id="280" r:id="rId13"/>
    <p:sldId id="271" r:id="rId14"/>
    <p:sldId id="279" r:id="rId15"/>
    <p:sldId id="272" r:id="rId16"/>
    <p:sldId id="282" r:id="rId17"/>
    <p:sldId id="283" r:id="rId18"/>
    <p:sldId id="284" r:id="rId19"/>
    <p:sldId id="281" r:id="rId20"/>
    <p:sldId id="270" r:id="rId21"/>
    <p:sldId id="273" r:id="rId22"/>
    <p:sldId id="260" r:id="rId23"/>
    <p:sldId id="261" r:id="rId24"/>
    <p:sldId id="262" r:id="rId25"/>
    <p:sldId id="263" r:id="rId26"/>
    <p:sldId id="265" r:id="rId27"/>
    <p:sldId id="264" r:id="rId28"/>
    <p:sldId id="26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CD792-363B-48B5-A02F-68BE68D3BB5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6418B-4DE8-4E95-BFE7-12EAF20601E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7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CD792-363B-48B5-A02F-68BE68D3BB5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6418B-4DE8-4E95-BFE7-12EAF20601E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7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9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Льюїс</a:t>
            </a:r>
            <a:r>
              <a:rPr lang="uk-UA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uk-UA" sz="9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Керрол</a:t>
            </a:r>
            <a:endParaRPr lang="ru-RU" sz="9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7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8064896" cy="59766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Доджсон почав </a:t>
            </a:r>
            <a:r>
              <a:rPr lang="ru-RU" dirty="0" err="1">
                <a:solidFill>
                  <a:schemeClr val="tx1"/>
                </a:solidFill>
              </a:rPr>
              <a:t>писати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ще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ніжному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віці</a:t>
            </a:r>
            <a:r>
              <a:rPr lang="ru-RU" dirty="0">
                <a:solidFill>
                  <a:schemeClr val="tx1"/>
                </a:solidFill>
              </a:rPr>
              <a:t> , в основному </a:t>
            </a:r>
            <a:r>
              <a:rPr lang="ru-RU" dirty="0" err="1">
                <a:solidFill>
                  <a:schemeClr val="tx1"/>
                </a:solidFill>
              </a:rPr>
              <a:t>вірші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короткі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оповідання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збереглися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сімейному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журналі</a:t>
            </a:r>
            <a:r>
              <a:rPr lang="ru-RU" dirty="0">
                <a:solidFill>
                  <a:schemeClr val="tx1"/>
                </a:solidFill>
              </a:rPr>
              <a:t> " </a:t>
            </a:r>
            <a:r>
              <a:rPr lang="en-US" dirty="0" err="1">
                <a:solidFill>
                  <a:schemeClr val="tx1"/>
                </a:solidFill>
              </a:rPr>
              <a:t>Mischmasch</a:t>
            </a:r>
            <a:r>
              <a:rPr lang="en-US" dirty="0">
                <a:solidFill>
                  <a:schemeClr val="tx1"/>
                </a:solidFill>
              </a:rPr>
              <a:t> " , </a:t>
            </a:r>
            <a:r>
              <a:rPr lang="ru-RU" dirty="0">
                <a:solidFill>
                  <a:schemeClr val="tx1"/>
                </a:solidFill>
              </a:rPr>
              <a:t>а </a:t>
            </a:r>
            <a:r>
              <a:rPr lang="ru-RU" dirty="0" err="1">
                <a:solidFill>
                  <a:schemeClr val="tx1"/>
                </a:solidFill>
              </a:rPr>
              <a:t>пізніше</a:t>
            </a:r>
            <a:r>
              <a:rPr lang="ru-RU" dirty="0">
                <a:solidFill>
                  <a:schemeClr val="tx1"/>
                </a:solidFill>
              </a:rPr>
              <a:t> став </a:t>
            </a:r>
            <a:r>
              <a:rPr lang="ru-RU" dirty="0" err="1">
                <a:solidFill>
                  <a:schemeClr val="tx1"/>
                </a:solidFill>
              </a:rPr>
              <a:t>розсилати</a:t>
            </a:r>
            <a:r>
              <a:rPr lang="ru-RU" dirty="0">
                <a:solidFill>
                  <a:schemeClr val="tx1"/>
                </a:solidFill>
              </a:rPr>
              <a:t> плоди </a:t>
            </a:r>
            <a:r>
              <a:rPr lang="ru-RU" dirty="0" err="1">
                <a:solidFill>
                  <a:schemeClr val="tx1"/>
                </a:solidFill>
              </a:rPr>
              <a:t>своєї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творчості</a:t>
            </a:r>
            <a:r>
              <a:rPr lang="ru-RU" dirty="0">
                <a:solidFill>
                  <a:schemeClr val="tx1"/>
                </a:solidFill>
              </a:rPr>
              <a:t> по </a:t>
            </a:r>
            <a:r>
              <a:rPr lang="ru-RU" dirty="0" err="1">
                <a:solidFill>
                  <a:schemeClr val="tx1"/>
                </a:solidFill>
              </a:rPr>
              <a:t>справжнім</a:t>
            </a:r>
            <a:r>
              <a:rPr lang="ru-RU" dirty="0">
                <a:solidFill>
                  <a:schemeClr val="tx1"/>
                </a:solidFill>
              </a:rPr>
              <a:t> журналам . </a:t>
            </a:r>
            <a:r>
              <a:rPr lang="ru-RU" dirty="0" err="1">
                <a:solidFill>
                  <a:schemeClr val="tx1"/>
                </a:solidFill>
              </a:rPr>
              <a:t>Між</a:t>
            </a:r>
            <a:r>
              <a:rPr lang="ru-RU" dirty="0">
                <a:solidFill>
                  <a:schemeClr val="tx1"/>
                </a:solidFill>
              </a:rPr>
              <a:t> 1854 і 1856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роботи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з'явилися</a:t>
            </a:r>
            <a:r>
              <a:rPr lang="ru-RU" dirty="0">
                <a:solidFill>
                  <a:schemeClr val="tx1"/>
                </a:solidFill>
              </a:rPr>
              <a:t> у великих </a:t>
            </a:r>
            <a:r>
              <a:rPr lang="ru-RU" dirty="0" err="1">
                <a:solidFill>
                  <a:schemeClr val="tx1"/>
                </a:solidFill>
              </a:rPr>
              <a:t>британських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виданнях</a:t>
            </a:r>
            <a:r>
              <a:rPr lang="ru-RU" dirty="0">
                <a:solidFill>
                  <a:schemeClr val="tx1"/>
                </a:solidFill>
              </a:rPr>
              <a:t> - " </a:t>
            </a:r>
            <a:r>
              <a:rPr lang="en-US" dirty="0">
                <a:solidFill>
                  <a:schemeClr val="tx1"/>
                </a:solidFill>
              </a:rPr>
              <a:t>The Comic Times " , " The Train " , </a:t>
            </a:r>
            <a:r>
              <a:rPr lang="ru-RU" dirty="0">
                <a:solidFill>
                  <a:schemeClr val="tx1"/>
                </a:solidFill>
              </a:rPr>
              <a:t>і в невеликих - " </a:t>
            </a:r>
            <a:r>
              <a:rPr lang="en-US" dirty="0" err="1">
                <a:solidFill>
                  <a:schemeClr val="tx1"/>
                </a:solidFill>
              </a:rPr>
              <a:t>Whitby</a:t>
            </a:r>
            <a:r>
              <a:rPr lang="en-US" dirty="0">
                <a:solidFill>
                  <a:schemeClr val="tx1"/>
                </a:solidFill>
              </a:rPr>
              <a:t> Gazette " </a:t>
            </a:r>
            <a:r>
              <a:rPr lang="ru-RU" dirty="0">
                <a:solidFill>
                  <a:schemeClr val="tx1"/>
                </a:solidFill>
              </a:rPr>
              <a:t>і " </a:t>
            </a:r>
            <a:r>
              <a:rPr lang="en-US" dirty="0">
                <a:solidFill>
                  <a:schemeClr val="tx1"/>
                </a:solidFill>
              </a:rPr>
              <a:t>Oxford Critic " . </a:t>
            </a:r>
            <a:r>
              <a:rPr lang="ru-RU" dirty="0">
                <a:solidFill>
                  <a:schemeClr val="tx1"/>
                </a:solidFill>
              </a:rPr>
              <a:t>Сам автор </a:t>
            </a:r>
            <a:r>
              <a:rPr lang="ru-RU" dirty="0" err="1">
                <a:solidFill>
                  <a:schemeClr val="tx1"/>
                </a:solidFill>
              </a:rPr>
              <a:t>дуже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суворо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ставився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своїх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успіхів</a:t>
            </a:r>
            <a:r>
              <a:rPr lang="ru-RU" dirty="0">
                <a:solidFill>
                  <a:schemeClr val="tx1"/>
                </a:solidFill>
              </a:rPr>
              <a:t> і не </a:t>
            </a:r>
            <a:r>
              <a:rPr lang="ru-RU" dirty="0" err="1">
                <a:solidFill>
                  <a:schemeClr val="tx1"/>
                </a:solidFill>
              </a:rPr>
              <a:t>вважав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ці</a:t>
            </a:r>
            <a:r>
              <a:rPr lang="ru-RU" dirty="0">
                <a:solidFill>
                  <a:schemeClr val="tx1"/>
                </a:solidFill>
              </a:rPr>
              <a:t> твори " </a:t>
            </a:r>
            <a:r>
              <a:rPr lang="ru-RU" dirty="0" err="1">
                <a:solidFill>
                  <a:schemeClr val="tx1"/>
                </a:solidFill>
              </a:rPr>
              <a:t>гідними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цієї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публікації</a:t>
            </a:r>
            <a:r>
              <a:rPr lang="ru-RU" dirty="0">
                <a:solidFill>
                  <a:schemeClr val="tx1"/>
                </a:solidFill>
              </a:rPr>
              <a:t> " . У 1856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вперше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опублікував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псевдонімом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яким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згодом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прославився</a:t>
            </a:r>
            <a:r>
              <a:rPr lang="ru-RU" dirty="0">
                <a:solidFill>
                  <a:schemeClr val="tx1"/>
                </a:solidFill>
              </a:rPr>
              <a:t> .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була</a:t>
            </a:r>
            <a:r>
              <a:rPr lang="ru-RU" dirty="0">
                <a:solidFill>
                  <a:schemeClr val="tx1"/>
                </a:solidFill>
              </a:rPr>
              <a:t> поема " </a:t>
            </a:r>
            <a:r>
              <a:rPr lang="ru-RU" dirty="0" err="1">
                <a:solidFill>
                  <a:schemeClr val="tx1"/>
                </a:solidFill>
              </a:rPr>
              <a:t>Самотність</a:t>
            </a:r>
            <a:r>
              <a:rPr lang="ru-RU" dirty="0">
                <a:solidFill>
                  <a:schemeClr val="tx1"/>
                </a:solidFill>
              </a:rPr>
              <a:t> ", яку Чарльз </a:t>
            </a:r>
            <a:r>
              <a:rPr lang="ru-RU" dirty="0" err="1">
                <a:solidFill>
                  <a:schemeClr val="tx1"/>
                </a:solidFill>
              </a:rPr>
              <a:t>відправив</a:t>
            </a:r>
            <a:r>
              <a:rPr lang="ru-RU" dirty="0">
                <a:solidFill>
                  <a:schemeClr val="tx1"/>
                </a:solidFill>
              </a:rPr>
              <a:t> у журнал " </a:t>
            </a:r>
            <a:r>
              <a:rPr lang="en-US" dirty="0">
                <a:solidFill>
                  <a:schemeClr val="tx1"/>
                </a:solidFill>
              </a:rPr>
              <a:t>The Train "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імені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Льюїса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Керролла</a:t>
            </a:r>
            <a:r>
              <a:rPr lang="ru-RU" dirty="0">
                <a:solidFill>
                  <a:schemeClr val="tx1"/>
                </a:solidFill>
              </a:rPr>
              <a:t> . </a:t>
            </a:r>
            <a:r>
              <a:rPr lang="ru-RU" dirty="0" err="1">
                <a:solidFill>
                  <a:schemeClr val="tx1"/>
                </a:solidFill>
              </a:rPr>
              <a:t>Псевдонім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грунтувався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справжньому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імені</a:t>
            </a:r>
            <a:r>
              <a:rPr lang="ru-RU" dirty="0">
                <a:solidFill>
                  <a:schemeClr val="tx1"/>
                </a:solidFill>
              </a:rPr>
              <a:t> Доджсона : </a:t>
            </a:r>
            <a:r>
              <a:rPr lang="ru-RU" dirty="0" err="1">
                <a:solidFill>
                  <a:schemeClr val="tx1"/>
                </a:solidFill>
              </a:rPr>
              <a:t>Льюїс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англіцізірованная</a:t>
            </a:r>
            <a:r>
              <a:rPr lang="ru-RU" dirty="0">
                <a:solidFill>
                  <a:schemeClr val="tx1"/>
                </a:solidFill>
              </a:rPr>
              <a:t> форма </a:t>
            </a:r>
            <a:r>
              <a:rPr lang="ru-RU" dirty="0" err="1">
                <a:solidFill>
                  <a:schemeClr val="tx1"/>
                </a:solidFill>
              </a:rPr>
              <a:t>імені</a:t>
            </a:r>
            <a:r>
              <a:rPr lang="ru-RU" dirty="0">
                <a:solidFill>
                  <a:schemeClr val="tx1"/>
                </a:solidFill>
              </a:rPr>
              <a:t> " Людовик " , </a:t>
            </a:r>
            <a:r>
              <a:rPr lang="ru-RU" dirty="0" err="1">
                <a:solidFill>
                  <a:schemeClr val="tx1"/>
                </a:solidFill>
              </a:rPr>
              <a:t>латинського</a:t>
            </a:r>
            <a:r>
              <a:rPr lang="ru-RU" dirty="0">
                <a:solidFill>
                  <a:schemeClr val="tx1"/>
                </a:solidFill>
              </a:rPr>
              <a:t> " </a:t>
            </a:r>
            <a:r>
              <a:rPr lang="ru-RU" dirty="0" err="1">
                <a:solidFill>
                  <a:schemeClr val="tx1"/>
                </a:solidFill>
              </a:rPr>
              <a:t>Лютвидж</a:t>
            </a:r>
            <a:r>
              <a:rPr lang="ru-RU" dirty="0">
                <a:solidFill>
                  <a:schemeClr val="tx1"/>
                </a:solidFill>
              </a:rPr>
              <a:t> " , а </a:t>
            </a:r>
            <a:r>
              <a:rPr lang="ru-RU" dirty="0" err="1">
                <a:solidFill>
                  <a:schemeClr val="tx1"/>
                </a:solidFill>
              </a:rPr>
              <a:t>Керролл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англіцізірованная</a:t>
            </a:r>
            <a:r>
              <a:rPr lang="ru-RU" dirty="0">
                <a:solidFill>
                  <a:schemeClr val="tx1"/>
                </a:solidFill>
              </a:rPr>
              <a:t> форма </a:t>
            </a:r>
            <a:r>
              <a:rPr lang="ru-RU" dirty="0" err="1">
                <a:solidFill>
                  <a:schemeClr val="tx1"/>
                </a:solidFill>
              </a:rPr>
              <a:t>Керолуса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латинського</a:t>
            </a:r>
            <a:r>
              <a:rPr lang="ru-RU" dirty="0">
                <a:solidFill>
                  <a:schemeClr val="tx1"/>
                </a:solidFill>
              </a:rPr>
              <a:t> " Чарльз </a:t>
            </a:r>
          </a:p>
        </p:txBody>
      </p:sp>
    </p:spTree>
    <p:extLst>
      <p:ext uri="{BB962C8B-B14F-4D97-AF65-F5344CB8AC3E}">
        <p14:creationId xmlns:p14="http://schemas.microsoft.com/office/powerpoint/2010/main" val="40680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58717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13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604867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У тому ж 1856 </a:t>
            </a:r>
            <a:r>
              <a:rPr lang="ru-RU" dirty="0" err="1">
                <a:solidFill>
                  <a:schemeClr val="tx1"/>
                </a:solidFill>
              </a:rPr>
              <a:t>році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Крайст</a:t>
            </a:r>
            <a:r>
              <a:rPr lang="ru-RU" dirty="0">
                <a:solidFill>
                  <a:schemeClr val="tx1"/>
                </a:solidFill>
              </a:rPr>
              <a:t>- </a:t>
            </a:r>
            <a:r>
              <a:rPr lang="ru-RU" dirty="0" err="1">
                <a:solidFill>
                  <a:schemeClr val="tx1"/>
                </a:solidFill>
              </a:rPr>
              <a:t>Черс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новий</a:t>
            </a:r>
            <a:r>
              <a:rPr lang="ru-RU" dirty="0">
                <a:solidFill>
                  <a:schemeClr val="tx1"/>
                </a:solidFill>
              </a:rPr>
              <a:t> декан - </a:t>
            </a:r>
            <a:r>
              <a:rPr lang="ru-RU" dirty="0" err="1">
                <a:solidFill>
                  <a:schemeClr val="tx1"/>
                </a:solidFill>
              </a:rPr>
              <a:t>Генрі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Ліддел</a:t>
            </a:r>
            <a:r>
              <a:rPr lang="ru-RU" dirty="0">
                <a:solidFill>
                  <a:schemeClr val="tx1"/>
                </a:solidFill>
              </a:rPr>
              <a:t> , і </a:t>
            </a:r>
            <a:r>
              <a:rPr lang="ru-RU" dirty="0" err="1">
                <a:solidFill>
                  <a:schemeClr val="tx1"/>
                </a:solidFill>
              </a:rPr>
              <a:t>привіз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із</a:t>
            </a:r>
            <a:r>
              <a:rPr lang="ru-RU" dirty="0">
                <a:solidFill>
                  <a:schemeClr val="tx1"/>
                </a:solidFill>
              </a:rPr>
              <a:t> собою родину 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сильно </a:t>
            </a:r>
            <a:r>
              <a:rPr lang="ru-RU" dirty="0" err="1">
                <a:solidFill>
                  <a:schemeClr val="tx1"/>
                </a:solidFill>
              </a:rPr>
              <a:t>вплинуло</a:t>
            </a:r>
            <a:r>
              <a:rPr lang="ru-RU" dirty="0">
                <a:solidFill>
                  <a:schemeClr val="tx1"/>
                </a:solidFill>
              </a:rPr>
              <a:t> на подальше </a:t>
            </a:r>
            <a:r>
              <a:rPr lang="ru-RU" dirty="0" err="1">
                <a:solidFill>
                  <a:schemeClr val="tx1"/>
                </a:solidFill>
              </a:rPr>
              <a:t>життя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творчість</a:t>
            </a:r>
            <a:r>
              <a:rPr lang="ru-RU" dirty="0">
                <a:solidFill>
                  <a:schemeClr val="tx1"/>
                </a:solidFill>
              </a:rPr>
              <a:t> Доджсона . </a:t>
            </a:r>
            <a:r>
              <a:rPr lang="ru-RU" dirty="0" err="1">
                <a:solidFill>
                  <a:schemeClr val="tx1"/>
                </a:solidFill>
              </a:rPr>
              <a:t>Письменник</a:t>
            </a:r>
            <a:r>
              <a:rPr lang="ru-RU" dirty="0">
                <a:solidFill>
                  <a:schemeClr val="tx1"/>
                </a:solidFill>
              </a:rPr>
              <a:t> став </a:t>
            </a:r>
            <a:r>
              <a:rPr lang="ru-RU" dirty="0" err="1">
                <a:solidFill>
                  <a:schemeClr val="tx1"/>
                </a:solidFill>
              </a:rPr>
              <a:t>близьким</a:t>
            </a:r>
            <a:r>
              <a:rPr lang="ru-RU" dirty="0">
                <a:solidFill>
                  <a:schemeClr val="tx1"/>
                </a:solidFill>
              </a:rPr>
              <a:t> другом </a:t>
            </a:r>
            <a:r>
              <a:rPr lang="ru-RU" dirty="0" err="1">
                <a:solidFill>
                  <a:schemeClr val="tx1"/>
                </a:solidFill>
              </a:rPr>
              <a:t>дружини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Ліддела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Лорін</a:t>
            </a:r>
            <a:r>
              <a:rPr lang="ru-RU" dirty="0">
                <a:solidFill>
                  <a:schemeClr val="tx1"/>
                </a:solidFill>
              </a:rPr>
              <a:t> , і </a:t>
            </a:r>
            <a:r>
              <a:rPr lang="ru-RU" dirty="0" err="1">
                <a:solidFill>
                  <a:schemeClr val="tx1"/>
                </a:solidFill>
              </a:rPr>
              <a:t>дітей</a:t>
            </a:r>
            <a:r>
              <a:rPr lang="ru-RU" dirty="0">
                <a:solidFill>
                  <a:schemeClr val="tx1"/>
                </a:solidFill>
              </a:rPr>
              <a:t> , особливо - </a:t>
            </a:r>
            <a:r>
              <a:rPr lang="ru-RU" dirty="0" err="1">
                <a:solidFill>
                  <a:schemeClr val="tx1"/>
                </a:solidFill>
              </a:rPr>
              <a:t>трьох</a:t>
            </a:r>
            <a:r>
              <a:rPr lang="ru-RU" dirty="0">
                <a:solidFill>
                  <a:schemeClr val="tx1"/>
                </a:solidFill>
              </a:rPr>
              <a:t> сестер : </a:t>
            </a:r>
            <a:r>
              <a:rPr lang="ru-RU" dirty="0" err="1">
                <a:solidFill>
                  <a:schemeClr val="tx1"/>
                </a:solidFill>
              </a:rPr>
              <a:t>Лорін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Едіт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Аліси</a:t>
            </a:r>
            <a:r>
              <a:rPr lang="ru-RU" dirty="0">
                <a:solidFill>
                  <a:schemeClr val="tx1"/>
                </a:solidFill>
              </a:rPr>
              <a:t> . У них </a:t>
            </a:r>
            <a:r>
              <a:rPr lang="ru-RU" dirty="0" err="1">
                <a:solidFill>
                  <a:schemeClr val="tx1"/>
                </a:solidFill>
              </a:rPr>
              <a:t>навіть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з'явилася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традиція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возив </a:t>
            </a:r>
            <a:r>
              <a:rPr lang="ru-RU" dirty="0" err="1">
                <a:solidFill>
                  <a:schemeClr val="tx1"/>
                </a:solidFill>
              </a:rPr>
              <a:t>дітей</a:t>
            </a:r>
            <a:r>
              <a:rPr lang="ru-RU" dirty="0">
                <a:solidFill>
                  <a:schemeClr val="tx1"/>
                </a:solidFill>
              </a:rPr>
              <a:t> ( </a:t>
            </a:r>
            <a:r>
              <a:rPr lang="ru-RU" dirty="0" err="1">
                <a:solidFill>
                  <a:schemeClr val="tx1"/>
                </a:solidFill>
              </a:rPr>
              <a:t>спочатку</a:t>
            </a:r>
            <a:r>
              <a:rPr lang="ru-RU" dirty="0">
                <a:solidFill>
                  <a:schemeClr val="tx1"/>
                </a:solidFill>
              </a:rPr>
              <a:t> хлопчика , </a:t>
            </a:r>
            <a:r>
              <a:rPr lang="ru-RU" dirty="0" err="1">
                <a:solidFill>
                  <a:schemeClr val="tx1"/>
                </a:solidFill>
              </a:rPr>
              <a:t>Гаррі</a:t>
            </a:r>
            <a:r>
              <a:rPr lang="ru-RU" dirty="0">
                <a:solidFill>
                  <a:schemeClr val="tx1"/>
                </a:solidFill>
              </a:rPr>
              <a:t> , а </a:t>
            </a:r>
            <a:r>
              <a:rPr lang="ru-RU" dirty="0" err="1">
                <a:solidFill>
                  <a:schemeClr val="tx1"/>
                </a:solidFill>
              </a:rPr>
              <a:t>потім</a:t>
            </a:r>
            <a:r>
              <a:rPr lang="ru-RU" dirty="0">
                <a:solidFill>
                  <a:schemeClr val="tx1"/>
                </a:solidFill>
              </a:rPr>
              <a:t> - і </a:t>
            </a:r>
            <a:r>
              <a:rPr lang="ru-RU" dirty="0" err="1">
                <a:solidFill>
                  <a:schemeClr val="tx1"/>
                </a:solidFill>
              </a:rPr>
              <a:t>трьох</a:t>
            </a:r>
            <a:r>
              <a:rPr lang="ru-RU" dirty="0">
                <a:solidFill>
                  <a:schemeClr val="tx1"/>
                </a:solidFill>
              </a:rPr>
              <a:t> сестер) на </a:t>
            </a:r>
            <a:r>
              <a:rPr lang="ru-RU" dirty="0" err="1">
                <a:solidFill>
                  <a:schemeClr val="tx1"/>
                </a:solidFill>
              </a:rPr>
              <a:t>човнові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прогулянки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неподалік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села </a:t>
            </a:r>
            <a:r>
              <a:rPr lang="ru-RU" dirty="0" err="1">
                <a:solidFill>
                  <a:schemeClr val="tx1"/>
                </a:solidFill>
              </a:rPr>
              <a:t>Нанехам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Кортенай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абатства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Годстоу</a:t>
            </a:r>
            <a:r>
              <a:rPr lang="ru-RU" dirty="0">
                <a:solidFill>
                  <a:schemeClr val="tx1"/>
                </a:solidFill>
              </a:rPr>
              <a:t> . І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час </a:t>
            </a:r>
            <a:r>
              <a:rPr lang="ru-RU" dirty="0" err="1">
                <a:solidFill>
                  <a:schemeClr val="tx1"/>
                </a:solidFill>
              </a:rPr>
              <a:t>однієї</a:t>
            </a:r>
            <a:r>
              <a:rPr lang="ru-RU" dirty="0">
                <a:solidFill>
                  <a:schemeClr val="tx1"/>
                </a:solidFill>
              </a:rPr>
              <a:t> з таких </a:t>
            </a:r>
            <a:r>
              <a:rPr lang="ru-RU" dirty="0" err="1">
                <a:solidFill>
                  <a:schemeClr val="tx1"/>
                </a:solidFill>
              </a:rPr>
              <a:t>поїздок</a:t>
            </a:r>
            <a:r>
              <a:rPr lang="ru-RU" dirty="0">
                <a:solidFill>
                  <a:schemeClr val="tx1"/>
                </a:solidFill>
              </a:rPr>
              <a:t> Доджсон </a:t>
            </a:r>
            <a:r>
              <a:rPr lang="ru-RU" dirty="0" err="1">
                <a:solidFill>
                  <a:schemeClr val="tx1"/>
                </a:solidFill>
              </a:rPr>
              <a:t>вигадав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начерк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історії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стала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першим і </a:t>
            </a:r>
            <a:r>
              <a:rPr lang="ru-RU" dirty="0" err="1">
                <a:solidFill>
                  <a:schemeClr val="tx1"/>
                </a:solidFill>
              </a:rPr>
              <a:t>найбільшим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успіхом</a:t>
            </a:r>
            <a:r>
              <a:rPr lang="ru-RU" dirty="0">
                <a:solidFill>
                  <a:schemeClr val="tx1"/>
                </a:solidFill>
              </a:rPr>
              <a:t>. Коли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розповів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її</a:t>
            </a:r>
            <a:r>
              <a:rPr lang="ru-RU" dirty="0">
                <a:solidFill>
                  <a:schemeClr val="tx1"/>
                </a:solidFill>
              </a:rPr>
              <a:t> сестрам </a:t>
            </a:r>
            <a:r>
              <a:rPr lang="ru-RU" dirty="0" err="1">
                <a:solidFill>
                  <a:schemeClr val="tx1"/>
                </a:solidFill>
              </a:rPr>
              <a:t>Ліддел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Аліса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ублагала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записати</a:t>
            </a:r>
            <a:r>
              <a:rPr lang="ru-RU" dirty="0">
                <a:solidFill>
                  <a:schemeClr val="tx1"/>
                </a:solidFill>
              </a:rPr>
              <a:t> свою </a:t>
            </a:r>
            <a:r>
              <a:rPr lang="ru-RU" dirty="0" err="1">
                <a:solidFill>
                  <a:schemeClr val="tx1"/>
                </a:solidFill>
              </a:rPr>
              <a:t>розповідь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Доджсон і </a:t>
            </a:r>
            <a:r>
              <a:rPr lang="ru-RU" dirty="0" err="1">
                <a:solidFill>
                  <a:schemeClr val="tx1"/>
                </a:solidFill>
              </a:rPr>
              <a:t>зробив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витративши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досить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багато</a:t>
            </a:r>
            <a:r>
              <a:rPr lang="ru-RU" dirty="0">
                <a:solidFill>
                  <a:schemeClr val="tx1"/>
                </a:solidFill>
              </a:rPr>
              <a:t> часу. У </a:t>
            </a:r>
            <a:r>
              <a:rPr lang="ru-RU" dirty="0" err="1">
                <a:solidFill>
                  <a:schemeClr val="tx1"/>
                </a:solidFill>
              </a:rPr>
              <a:t>листопаді</a:t>
            </a:r>
            <a:r>
              <a:rPr lang="ru-RU" dirty="0">
                <a:solidFill>
                  <a:schemeClr val="tx1"/>
                </a:solidFill>
              </a:rPr>
              <a:t> 1864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подарував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своїй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улюблениці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рукопис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власними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ілюстраціями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озаглавлену</a:t>
            </a:r>
            <a:r>
              <a:rPr lang="ru-RU" dirty="0">
                <a:solidFill>
                  <a:schemeClr val="tx1"/>
                </a:solidFill>
              </a:rPr>
              <a:t> як " </a:t>
            </a:r>
            <a:r>
              <a:rPr lang="ru-RU" dirty="0" err="1">
                <a:solidFill>
                  <a:schemeClr val="tx1"/>
                </a:solidFill>
              </a:rPr>
              <a:t>Пригоди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Аліси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землею " ( </a:t>
            </a:r>
            <a:r>
              <a:rPr lang="en-US" dirty="0">
                <a:solidFill>
                  <a:schemeClr val="tx1"/>
                </a:solidFill>
              </a:rPr>
              <a:t>Alice's Adventures Under Ground ) . </a:t>
            </a:r>
            <a:r>
              <a:rPr lang="ru-RU" dirty="0">
                <a:solidFill>
                  <a:schemeClr val="tx1"/>
                </a:solidFill>
              </a:rPr>
              <a:t>Але </a:t>
            </a:r>
            <a:r>
              <a:rPr lang="ru-RU" dirty="0" err="1">
                <a:solidFill>
                  <a:schemeClr val="tx1"/>
                </a:solidFill>
              </a:rPr>
              <a:t>ще</a:t>
            </a:r>
            <a:r>
              <a:rPr lang="ru-RU" dirty="0">
                <a:solidFill>
                  <a:schemeClr val="tx1"/>
                </a:solidFill>
              </a:rPr>
              <a:t> до того , як Доджсон </a:t>
            </a:r>
            <a:r>
              <a:rPr lang="ru-RU" dirty="0" err="1">
                <a:solidFill>
                  <a:schemeClr val="tx1"/>
                </a:solidFill>
              </a:rPr>
              <a:t>закінчив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рукопис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друг - </a:t>
            </a:r>
            <a:r>
              <a:rPr lang="ru-RU" dirty="0" err="1">
                <a:solidFill>
                  <a:schemeClr val="tx1"/>
                </a:solidFill>
              </a:rPr>
              <a:t>письменник</a:t>
            </a:r>
            <a:r>
              <a:rPr lang="ru-RU" dirty="0">
                <a:solidFill>
                  <a:schemeClr val="tx1"/>
                </a:solidFill>
              </a:rPr>
              <a:t> і поет Джордж Макдональд - прочитав </a:t>
            </a:r>
            <a:r>
              <a:rPr lang="ru-RU" dirty="0" err="1">
                <a:solidFill>
                  <a:schemeClr val="tx1"/>
                </a:solidFill>
              </a:rPr>
              <a:t>її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своїм</a:t>
            </a:r>
            <a:r>
              <a:rPr lang="ru-RU" dirty="0">
                <a:solidFill>
                  <a:schemeClr val="tx1"/>
                </a:solidFill>
              </a:rPr>
              <a:t> дочкам , і </a:t>
            </a:r>
            <a:r>
              <a:rPr lang="ru-RU" dirty="0" err="1">
                <a:solidFill>
                  <a:schemeClr val="tx1"/>
                </a:solidFill>
              </a:rPr>
              <a:t>їх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захоплена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переконала</a:t>
            </a:r>
            <a:r>
              <a:rPr lang="ru-RU" dirty="0">
                <a:solidFill>
                  <a:schemeClr val="tx1"/>
                </a:solidFill>
              </a:rPr>
              <a:t> Чарльза </a:t>
            </a:r>
            <a:r>
              <a:rPr lang="ru-RU" dirty="0" err="1">
                <a:solidFill>
                  <a:schemeClr val="tx1"/>
                </a:solidFill>
              </a:rPr>
              <a:t>спробувати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опублікувати</a:t>
            </a:r>
            <a:r>
              <a:rPr lang="ru-RU" dirty="0">
                <a:solidFill>
                  <a:schemeClr val="tx1"/>
                </a:solidFill>
              </a:rPr>
              <a:t> " </a:t>
            </a:r>
            <a:r>
              <a:rPr lang="ru-RU" dirty="0" err="1">
                <a:solidFill>
                  <a:schemeClr val="tx1"/>
                </a:solidFill>
              </a:rPr>
              <a:t>Алісу</a:t>
            </a:r>
            <a:r>
              <a:rPr lang="ru-RU" dirty="0">
                <a:solidFill>
                  <a:schemeClr val="tx1"/>
                </a:solidFill>
              </a:rPr>
              <a:t> " 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відніс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незакінчений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рукопис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видавця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Олександра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Макміллана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якому</a:t>
            </a:r>
            <a:r>
              <a:rPr lang="ru-RU" dirty="0">
                <a:solidFill>
                  <a:schemeClr val="tx1"/>
                </a:solidFill>
              </a:rPr>
              <a:t> вона </a:t>
            </a:r>
            <a:r>
              <a:rPr lang="ru-RU" dirty="0" err="1">
                <a:solidFill>
                  <a:schemeClr val="tx1"/>
                </a:solidFill>
              </a:rPr>
              <a:t>відразу</a:t>
            </a:r>
            <a:r>
              <a:rPr lang="ru-RU" dirty="0">
                <a:solidFill>
                  <a:schemeClr val="tx1"/>
                </a:solidFill>
              </a:rPr>
              <a:t> ж </a:t>
            </a:r>
            <a:r>
              <a:rPr lang="ru-RU" dirty="0" err="1">
                <a:solidFill>
                  <a:schemeClr val="tx1"/>
                </a:solidFill>
              </a:rPr>
              <a:t>дуже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сподобалася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534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764704"/>
            <a:ext cx="830437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84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7848872" cy="509012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Мало </a:t>
            </a:r>
            <a:r>
              <a:rPr lang="ru-RU" dirty="0" err="1">
                <a:solidFill>
                  <a:schemeClr val="tx1"/>
                </a:solidFill>
              </a:rPr>
              <a:t>хто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знає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Люіс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Керролл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ще</a:t>
            </a:r>
            <a:r>
              <a:rPr lang="ru-RU" dirty="0">
                <a:solidFill>
                  <a:schemeClr val="tx1"/>
                </a:solidFill>
              </a:rPr>
              <a:t> й фотографом.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займався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фотографією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досяг</a:t>
            </a:r>
            <a:r>
              <a:rPr lang="ru-RU" dirty="0">
                <a:solidFill>
                  <a:schemeClr val="tx1"/>
                </a:solidFill>
              </a:rPr>
              <a:t> великих </a:t>
            </a:r>
            <a:r>
              <a:rPr lang="ru-RU" dirty="0" err="1">
                <a:solidFill>
                  <a:schemeClr val="tx1"/>
                </a:solidFill>
              </a:rPr>
              <a:t>успіхів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цьому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важкому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мистецтві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став першим з </a:t>
            </a:r>
            <a:r>
              <a:rPr lang="ru-RU" dirty="0" err="1">
                <a:solidFill>
                  <a:schemeClr val="tx1"/>
                </a:solidFill>
              </a:rPr>
              <a:t>портретистів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хто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привніс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фотографію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природність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невимушеність</a:t>
            </a:r>
            <a:r>
              <a:rPr lang="ru-RU" dirty="0">
                <a:solidFill>
                  <a:schemeClr val="tx1"/>
                </a:solidFill>
              </a:rPr>
              <a:t>. У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знімках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відбивався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власний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погляд</a:t>
            </a:r>
            <a:r>
              <a:rPr lang="ru-RU" dirty="0">
                <a:solidFill>
                  <a:schemeClr val="tx1"/>
                </a:solidFill>
              </a:rPr>
              <a:t> на красу -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бачив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її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тямущих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безпосередніх</a:t>
            </a:r>
            <a:r>
              <a:rPr lang="ru-RU" dirty="0">
                <a:solidFill>
                  <a:schemeClr val="tx1"/>
                </a:solidFill>
              </a:rPr>
              <a:t> маленьких </a:t>
            </a:r>
            <a:r>
              <a:rPr lang="ru-RU" dirty="0" err="1">
                <a:solidFill>
                  <a:schemeClr val="tx1"/>
                </a:solidFill>
              </a:rPr>
              <a:t>дівчатках</a:t>
            </a:r>
            <a:r>
              <a:rPr lang="ru-RU" dirty="0">
                <a:solidFill>
                  <a:schemeClr val="tx1"/>
                </a:solidFill>
              </a:rPr>
              <a:t> , з </a:t>
            </a:r>
            <a:r>
              <a:rPr lang="ru-RU" dirty="0" err="1">
                <a:solidFill>
                  <a:schemeClr val="tx1"/>
                </a:solidFill>
              </a:rPr>
              <a:t>якими</a:t>
            </a:r>
            <a:r>
              <a:rPr lang="ru-RU" dirty="0">
                <a:solidFill>
                  <a:schemeClr val="tx1"/>
                </a:solidFill>
              </a:rPr>
              <a:t> дружив , для </a:t>
            </a:r>
            <a:r>
              <a:rPr lang="ru-RU" dirty="0" err="1">
                <a:solidFill>
                  <a:schemeClr val="tx1"/>
                </a:solidFill>
              </a:rPr>
              <a:t>яких</a:t>
            </a:r>
            <a:r>
              <a:rPr lang="ru-RU" dirty="0">
                <a:solidFill>
                  <a:schemeClr val="tx1"/>
                </a:solidFill>
              </a:rPr>
              <a:t> писав 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526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00192" y="4437112"/>
            <a:ext cx="2552328" cy="175260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Фоторобота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Л. </a:t>
            </a:r>
            <a:r>
              <a:rPr lang="uk-UA" dirty="0" err="1" smtClean="0">
                <a:solidFill>
                  <a:schemeClr val="tx1"/>
                </a:solidFill>
              </a:rPr>
              <a:t>Керрола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54864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3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02134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95515"/>
            <a:ext cx="4044131" cy="556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66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116632"/>
            <a:ext cx="3985193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19175"/>
            <a:ext cx="4217662" cy="536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83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2656"/>
            <a:ext cx="4125293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4120303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52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04664"/>
            <a:ext cx="8280920" cy="612068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Після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успіху</a:t>
            </a:r>
            <a:r>
              <a:rPr lang="ru-RU" dirty="0">
                <a:solidFill>
                  <a:schemeClr val="tx1"/>
                </a:solidFill>
              </a:rPr>
              <a:t> "</a:t>
            </a:r>
            <a:r>
              <a:rPr lang="ru-RU" dirty="0" err="1">
                <a:solidFill>
                  <a:schemeClr val="tx1"/>
                </a:solidFill>
              </a:rPr>
              <a:t>Аліси</a:t>
            </a:r>
            <a:r>
              <a:rPr lang="ru-RU" dirty="0">
                <a:solidFill>
                  <a:schemeClr val="tx1"/>
                </a:solidFill>
              </a:rPr>
              <a:t> " </a:t>
            </a:r>
            <a:r>
              <a:rPr lang="ru-RU" dirty="0" err="1">
                <a:solidFill>
                  <a:schemeClr val="tx1"/>
                </a:solidFill>
              </a:rPr>
              <a:t>життя</a:t>
            </a:r>
            <a:r>
              <a:rPr lang="ru-RU" dirty="0">
                <a:solidFill>
                  <a:schemeClr val="tx1"/>
                </a:solidFill>
              </a:rPr>
              <a:t> Доджсона абсолютно не </a:t>
            </a:r>
            <a:r>
              <a:rPr lang="ru-RU" dirty="0" err="1">
                <a:solidFill>
                  <a:schemeClr val="tx1"/>
                </a:solidFill>
              </a:rPr>
              <a:t>змінилося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останні</a:t>
            </a:r>
            <a:r>
              <a:rPr lang="ru-RU" dirty="0">
                <a:solidFill>
                  <a:schemeClr val="tx1"/>
                </a:solidFill>
              </a:rPr>
              <a:t> 20 </a:t>
            </a:r>
            <a:r>
              <a:rPr lang="ru-RU" dirty="0" err="1">
                <a:solidFill>
                  <a:schemeClr val="tx1"/>
                </a:solidFill>
              </a:rPr>
              <a:t>років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прожив у тому ж </a:t>
            </a:r>
            <a:r>
              <a:rPr lang="ru-RU" dirty="0" err="1">
                <a:solidFill>
                  <a:schemeClr val="tx1"/>
                </a:solidFill>
              </a:rPr>
              <a:t>звичному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оточенні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продовжуючи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викладати</a:t>
            </a:r>
            <a:r>
              <a:rPr lang="ru-RU" dirty="0">
                <a:solidFill>
                  <a:schemeClr val="tx1"/>
                </a:solidFill>
              </a:rPr>
              <a:t>. У 1867 Чарльз </a:t>
            </a:r>
            <a:r>
              <a:rPr lang="ru-RU" dirty="0" err="1">
                <a:solidFill>
                  <a:schemeClr val="tx1"/>
                </a:solidFill>
              </a:rPr>
              <a:t>єдиний</a:t>
            </a:r>
            <a:r>
              <a:rPr lang="ru-RU" dirty="0">
                <a:solidFill>
                  <a:schemeClr val="tx1"/>
                </a:solidFill>
              </a:rPr>
              <a:t> раз у </a:t>
            </a:r>
            <a:r>
              <a:rPr lang="ru-RU" dirty="0" err="1">
                <a:solidFill>
                  <a:schemeClr val="tx1"/>
                </a:solidFill>
              </a:rPr>
              <a:t>житті</a:t>
            </a:r>
            <a:r>
              <a:rPr lang="ru-RU" dirty="0">
                <a:solidFill>
                  <a:schemeClr val="tx1"/>
                </a:solidFill>
              </a:rPr>
              <a:t> покинув </a:t>
            </a:r>
            <a:r>
              <a:rPr lang="ru-RU" dirty="0" err="1">
                <a:solidFill>
                  <a:schemeClr val="tx1"/>
                </a:solidFill>
              </a:rPr>
              <a:t>межі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країни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відвідав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Росію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Свої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враження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докладно</a:t>
            </a:r>
            <a:r>
              <a:rPr lang="ru-RU" dirty="0">
                <a:solidFill>
                  <a:schemeClr val="tx1"/>
                </a:solidFill>
              </a:rPr>
              <a:t> описав у "</a:t>
            </a:r>
            <a:r>
              <a:rPr lang="ru-RU" dirty="0" err="1">
                <a:solidFill>
                  <a:schemeClr val="tx1"/>
                </a:solidFill>
              </a:rPr>
              <a:t>Щоденнику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подорожі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Росії</a:t>
            </a:r>
            <a:r>
              <a:rPr lang="ru-RU" dirty="0">
                <a:solidFill>
                  <a:schemeClr val="tx1"/>
                </a:solidFill>
              </a:rPr>
              <a:t> в 1867 </a:t>
            </a:r>
            <a:r>
              <a:rPr lang="ru-RU" dirty="0" err="1">
                <a:solidFill>
                  <a:schemeClr val="tx1"/>
                </a:solidFill>
              </a:rPr>
              <a:t>році</a:t>
            </a:r>
            <a:r>
              <a:rPr lang="ru-RU" dirty="0">
                <a:solidFill>
                  <a:schemeClr val="tx1"/>
                </a:solidFill>
              </a:rPr>
              <a:t>" ( </a:t>
            </a:r>
            <a:r>
              <a:rPr lang="en-US" dirty="0">
                <a:solidFill>
                  <a:schemeClr val="tx1"/>
                </a:solidFill>
              </a:rPr>
              <a:t>Russian Journal ) . </a:t>
            </a:r>
            <a:r>
              <a:rPr lang="ru-RU" dirty="0">
                <a:solidFill>
                  <a:schemeClr val="tx1"/>
                </a:solidFill>
              </a:rPr>
              <a:t>Два томи роману Доджсона " </a:t>
            </a:r>
            <a:r>
              <a:rPr lang="ru-RU" dirty="0" err="1">
                <a:solidFill>
                  <a:schemeClr val="tx1"/>
                </a:solidFill>
              </a:rPr>
              <a:t>Сільві</a:t>
            </a:r>
            <a:r>
              <a:rPr lang="ru-RU" dirty="0">
                <a:solidFill>
                  <a:schemeClr val="tx1"/>
                </a:solidFill>
              </a:rPr>
              <a:t> і Бруно " ( </a:t>
            </a:r>
            <a:r>
              <a:rPr lang="en-US" dirty="0">
                <a:solidFill>
                  <a:schemeClr val="tx1"/>
                </a:solidFill>
              </a:rPr>
              <a:t>Sylvie and Bruno ) </a:t>
            </a:r>
            <a:r>
              <a:rPr lang="ru-RU" dirty="0" err="1">
                <a:solidFill>
                  <a:schemeClr val="tx1"/>
                </a:solidFill>
              </a:rPr>
              <a:t>вийшли</a:t>
            </a:r>
            <a:r>
              <a:rPr lang="ru-RU" dirty="0">
                <a:solidFill>
                  <a:schemeClr val="tx1"/>
                </a:solidFill>
              </a:rPr>
              <a:t> в 1889 і 1893 роках , але книги не </a:t>
            </a:r>
            <a:r>
              <a:rPr lang="ru-RU" dirty="0" err="1">
                <a:solidFill>
                  <a:schemeClr val="tx1"/>
                </a:solidFill>
              </a:rPr>
              <a:t>мали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успіху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читачів</a:t>
            </a:r>
            <a:r>
              <a:rPr lang="ru-RU" dirty="0">
                <a:solidFill>
                  <a:schemeClr val="tx1"/>
                </a:solidFill>
              </a:rPr>
              <a:t> через </a:t>
            </a:r>
            <a:r>
              <a:rPr lang="ru-RU" dirty="0" err="1">
                <a:solidFill>
                  <a:schemeClr val="tx1"/>
                </a:solidFill>
              </a:rPr>
              <a:t>надмірну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заплутаність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складності</a:t>
            </a:r>
            <a:r>
              <a:rPr lang="ru-RU" dirty="0">
                <a:solidFill>
                  <a:schemeClr val="tx1"/>
                </a:solidFill>
              </a:rPr>
              <a:t> ( в одному </a:t>
            </a:r>
            <a:r>
              <a:rPr lang="ru-RU" dirty="0" err="1">
                <a:solidFill>
                  <a:schemeClr val="tx1"/>
                </a:solidFill>
              </a:rPr>
              <a:t>епізоді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навіть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присутня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троїчная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логіка</a:t>
            </a:r>
            <a:r>
              <a:rPr lang="ru-RU" dirty="0">
                <a:solidFill>
                  <a:schemeClr val="tx1"/>
                </a:solidFill>
              </a:rPr>
              <a:t>) .</a:t>
            </a:r>
          </a:p>
          <a:p>
            <a:r>
              <a:rPr lang="ru-RU" dirty="0">
                <a:solidFill>
                  <a:schemeClr val="tx1"/>
                </a:solidFill>
              </a:rPr>
              <a:t>14 </a:t>
            </a:r>
            <a:r>
              <a:rPr lang="ru-RU" dirty="0" err="1">
                <a:solidFill>
                  <a:schemeClr val="tx1"/>
                </a:solidFill>
              </a:rPr>
              <a:t>січня</a:t>
            </a:r>
            <a:r>
              <a:rPr lang="ru-RU" dirty="0">
                <a:solidFill>
                  <a:schemeClr val="tx1"/>
                </a:solidFill>
              </a:rPr>
              <a:t> 1898 Чарльз Доджсон помер у </a:t>
            </a:r>
            <a:r>
              <a:rPr lang="ru-RU" dirty="0" err="1">
                <a:solidFill>
                  <a:schemeClr val="tx1"/>
                </a:solidFill>
              </a:rPr>
              <a:t>будинку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своєї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сестри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Гілдфорде</a:t>
            </a:r>
            <a:r>
              <a:rPr lang="ru-RU" dirty="0">
                <a:solidFill>
                  <a:schemeClr val="tx1"/>
                </a:solidFill>
              </a:rPr>
              <a:t> , графство </a:t>
            </a:r>
            <a:r>
              <a:rPr lang="ru-RU" dirty="0" err="1">
                <a:solidFill>
                  <a:schemeClr val="tx1"/>
                </a:solidFill>
              </a:rPr>
              <a:t>Суррей</a:t>
            </a:r>
            <a:r>
              <a:rPr lang="ru-RU" dirty="0">
                <a:solidFill>
                  <a:schemeClr val="tx1"/>
                </a:solidFill>
              </a:rPr>
              <a:t> , через </a:t>
            </a:r>
            <a:r>
              <a:rPr lang="ru-RU" dirty="0" err="1">
                <a:solidFill>
                  <a:schemeClr val="tx1"/>
                </a:solidFill>
              </a:rPr>
              <a:t>запалення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легенів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послідувало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грипом</a:t>
            </a:r>
            <a:r>
              <a:rPr lang="ru-RU" dirty="0">
                <a:solidFill>
                  <a:schemeClr val="tx1"/>
                </a:solidFill>
              </a:rPr>
              <a:t> .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поховали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гілдфордському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кладовищі</a:t>
            </a:r>
            <a:r>
              <a:rPr lang="ru-RU" dirty="0">
                <a:solidFill>
                  <a:schemeClr val="tx1"/>
                </a:solidFill>
              </a:rPr>
              <a:t> "</a:t>
            </a:r>
            <a:r>
              <a:rPr lang="ru-RU" dirty="0" err="1">
                <a:solidFill>
                  <a:schemeClr val="tx1"/>
                </a:solidFill>
              </a:rPr>
              <a:t>Маунт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Семетері</a:t>
            </a:r>
            <a:r>
              <a:rPr lang="ru-RU" dirty="0">
                <a:solidFill>
                  <a:schemeClr val="tx1"/>
                </a:solidFill>
              </a:rPr>
              <a:t> " 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залишив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після</a:t>
            </a:r>
            <a:r>
              <a:rPr lang="ru-RU" dirty="0">
                <a:solidFill>
                  <a:schemeClr val="tx1"/>
                </a:solidFill>
              </a:rPr>
              <a:t> себе </a:t>
            </a:r>
            <a:r>
              <a:rPr lang="ru-RU" dirty="0" err="1">
                <a:solidFill>
                  <a:schemeClr val="tx1"/>
                </a:solidFill>
              </a:rPr>
              <a:t>безліч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щоденників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величезну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кількість</a:t>
            </a:r>
            <a:r>
              <a:rPr lang="ru-RU" dirty="0">
                <a:solidFill>
                  <a:schemeClr val="tx1"/>
                </a:solidFill>
              </a:rPr>
              <a:t> загадок - </a:t>
            </a:r>
            <a:r>
              <a:rPr lang="ru-RU" dirty="0" err="1">
                <a:solidFill>
                  <a:schemeClr val="tx1"/>
                </a:solidFill>
              </a:rPr>
              <a:t>біографи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висувають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найрізноманітніші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припущення</a:t>
            </a:r>
            <a:r>
              <a:rPr lang="ru-RU" dirty="0">
                <a:solidFill>
                  <a:schemeClr val="tx1"/>
                </a:solidFill>
              </a:rPr>
              <a:t> про те 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же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цей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чоловік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включаючи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досить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ексцентричні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наприклад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Джеком </a:t>
            </a:r>
            <a:r>
              <a:rPr lang="ru-RU" dirty="0" err="1">
                <a:solidFill>
                  <a:schemeClr val="tx1"/>
                </a:solidFill>
              </a:rPr>
              <a:t>Різником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страждав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епілепсією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40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..Безжалостные! В жаркий день,</a:t>
            </a:r>
            <a:br>
              <a:rPr lang="ru-RU" dirty="0"/>
            </a:br>
            <a:r>
              <a:rPr lang="ru-RU" dirty="0"/>
              <a:t>В такой сонливый час,</a:t>
            </a:r>
            <a:br>
              <a:rPr lang="ru-RU" dirty="0"/>
            </a:br>
            <a:r>
              <a:rPr lang="ru-RU" dirty="0"/>
              <a:t>Когда бы только подремать,</a:t>
            </a:r>
            <a:br>
              <a:rPr lang="ru-RU" dirty="0"/>
            </a:br>
            <a:r>
              <a:rPr lang="ru-RU" dirty="0"/>
              <a:t>Не размыкая глаз,</a:t>
            </a:r>
            <a:br>
              <a:rPr lang="ru-RU" dirty="0"/>
            </a:br>
            <a:r>
              <a:rPr lang="ru-RU" dirty="0"/>
              <a:t>Вы требуете, чтобы я</a:t>
            </a:r>
            <a:br>
              <a:rPr lang="ru-RU" dirty="0"/>
            </a:br>
            <a:r>
              <a:rPr lang="ru-RU" dirty="0"/>
              <a:t>Придумывал рассказ...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Льюис Кэрролл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54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208912" cy="580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07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77620" y="3933056"/>
            <a:ext cx="2566380" cy="175260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Героїня творів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Л.</a:t>
            </a:r>
            <a:r>
              <a:rPr lang="uk-UA" dirty="0" err="1" smtClean="0">
                <a:solidFill>
                  <a:schemeClr val="tx1"/>
                </a:solidFill>
              </a:rPr>
              <a:t>Керрола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603806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64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810000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20688"/>
            <a:ext cx="3672408" cy="5971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2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80202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12776"/>
            <a:ext cx="3476625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13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81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4164496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76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470821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64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0" y="246584"/>
            <a:ext cx="425135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7"/>
            <a:ext cx="3816424" cy="5788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88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5014113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774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07" y="260648"/>
            <a:ext cx="428087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52736"/>
            <a:ext cx="3562350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20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1484784"/>
            <a:ext cx="3600400" cy="5040560"/>
          </a:xfrm>
        </p:spPr>
        <p:txBody>
          <a:bodyPr>
            <a:normAutofit fontScale="85000" lnSpcReduction="10000"/>
          </a:bodyPr>
          <a:lstStyle/>
          <a:p>
            <a:r>
              <a:rPr lang="vi-VN" dirty="0">
                <a:solidFill>
                  <a:schemeClr val="tx1"/>
                </a:solidFill>
              </a:rPr>
              <a:t>Лью́їс Ке́ррол (англ. </a:t>
            </a:r>
            <a:r>
              <a:rPr lang="en-US" dirty="0">
                <a:solidFill>
                  <a:schemeClr val="tx1"/>
                </a:solidFill>
              </a:rPr>
              <a:t>Lewis Carroll, </a:t>
            </a:r>
            <a:r>
              <a:rPr lang="vi-VN" dirty="0">
                <a:solidFill>
                  <a:schemeClr val="tx1"/>
                </a:solidFill>
              </a:rPr>
              <a:t>справжнє ім'я Чарльз Ла́твідж (Лю́твідж) До́джсон, </a:t>
            </a:r>
            <a:r>
              <a:rPr lang="en-US" dirty="0">
                <a:solidFill>
                  <a:schemeClr val="tx1"/>
                </a:solidFill>
              </a:rPr>
              <a:t>Charles </a:t>
            </a:r>
            <a:r>
              <a:rPr lang="en-US" dirty="0" err="1">
                <a:solidFill>
                  <a:schemeClr val="tx1"/>
                </a:solidFill>
              </a:rPr>
              <a:t>Lutwidge</a:t>
            </a:r>
            <a:r>
              <a:rPr lang="en-US" dirty="0">
                <a:solidFill>
                  <a:schemeClr val="tx1"/>
                </a:solidFill>
              </a:rPr>
              <a:t> Dodgson; *1832 — †1898) — </a:t>
            </a:r>
            <a:r>
              <a:rPr lang="vi-VN" dirty="0">
                <a:solidFill>
                  <a:schemeClr val="tx1"/>
                </a:solidFill>
              </a:rPr>
              <a:t>англійський письменник, математик, філософ, логік, англіканський клірик (священик, теолог) і фотограф</a:t>
            </a:r>
            <a:r>
              <a:rPr lang="vi-VN" dirty="0"/>
              <a:t>.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21"/>
            <a:ext cx="48768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11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subTitle" idx="1"/>
          </p:nvPr>
        </p:nvSpPr>
        <p:spPr>
          <a:xfrm>
            <a:off x="468313" y="692150"/>
            <a:ext cx="8135937" cy="583247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Сім'я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Доджсонів</a:t>
            </a:r>
            <a:r>
              <a:rPr lang="ru-RU" dirty="0">
                <a:solidFill>
                  <a:schemeClr val="tx1"/>
                </a:solidFill>
              </a:rPr>
              <a:t> мала </a:t>
            </a:r>
            <a:r>
              <a:rPr lang="ru-RU" dirty="0" err="1">
                <a:solidFill>
                  <a:schemeClr val="tx1"/>
                </a:solidFill>
              </a:rPr>
              <a:t>переважно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північноанглійські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корені</a:t>
            </a:r>
            <a:r>
              <a:rPr lang="ru-RU" dirty="0">
                <a:solidFill>
                  <a:schemeClr val="tx1"/>
                </a:solidFill>
              </a:rPr>
              <a:t>, з </a:t>
            </a:r>
            <a:r>
              <a:rPr lang="ru-RU" dirty="0" err="1">
                <a:solidFill>
                  <a:schemeClr val="tx1"/>
                </a:solidFill>
              </a:rPr>
              <a:t>певними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ірландськими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зв'язками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Консервативні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прихильники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Високої</a:t>
            </a:r>
            <a:r>
              <a:rPr lang="ru-RU" dirty="0">
                <a:solidFill>
                  <a:schemeClr val="tx1"/>
                </a:solidFill>
              </a:rPr>
              <a:t> Церкви — </a:t>
            </a:r>
            <a:r>
              <a:rPr lang="ru-RU" dirty="0" err="1">
                <a:solidFill>
                  <a:schemeClr val="tx1"/>
                </a:solidFill>
              </a:rPr>
              <a:t>напряму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англіканській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церкві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тяжів</a:t>
            </a:r>
            <a:r>
              <a:rPr lang="ru-RU" dirty="0">
                <a:solidFill>
                  <a:schemeClr val="tx1"/>
                </a:solidFill>
              </a:rPr>
              <a:t> до католицизму (</a:t>
            </a:r>
            <a:r>
              <a:rPr lang="en-US" dirty="0">
                <a:solidFill>
                  <a:schemeClr val="tx1"/>
                </a:solidFill>
              </a:rPr>
              <a:t>High Church Anglican), </a:t>
            </a:r>
            <a:r>
              <a:rPr lang="ru-RU" dirty="0" err="1">
                <a:solidFill>
                  <a:schemeClr val="tx1"/>
                </a:solidFill>
              </a:rPr>
              <a:t>більшість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предків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Доджсонів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армійськими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офіцерами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клериками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англіканської</a:t>
            </a:r>
            <a:r>
              <a:rPr lang="ru-RU" dirty="0">
                <a:solidFill>
                  <a:schemeClr val="tx1"/>
                </a:solidFill>
              </a:rPr>
              <a:t> церкви. </a:t>
            </a:r>
            <a:r>
              <a:rPr lang="ru-RU" dirty="0" err="1">
                <a:solidFill>
                  <a:schemeClr val="tx1"/>
                </a:solidFill>
              </a:rPr>
              <a:t>Прадід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Керрола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також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ім'я</a:t>
            </a:r>
            <a:r>
              <a:rPr lang="ru-RU" dirty="0">
                <a:solidFill>
                  <a:schemeClr val="tx1"/>
                </a:solidFill>
              </a:rPr>
              <a:t> Чарльз Доджсон, </a:t>
            </a:r>
            <a:r>
              <a:rPr lang="ru-RU" dirty="0" err="1">
                <a:solidFill>
                  <a:schemeClr val="tx1"/>
                </a:solidFill>
              </a:rPr>
              <a:t>пройшов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церковні</a:t>
            </a:r>
            <a:r>
              <a:rPr lang="ru-RU" dirty="0">
                <a:solidFill>
                  <a:schemeClr val="tx1"/>
                </a:solidFill>
              </a:rPr>
              <a:t> ранги і став </a:t>
            </a:r>
            <a:r>
              <a:rPr lang="ru-RU" dirty="0" err="1">
                <a:solidFill>
                  <a:schemeClr val="tx1"/>
                </a:solidFill>
              </a:rPr>
              <a:t>єпископом</a:t>
            </a:r>
            <a:r>
              <a:rPr lang="ru-RU" dirty="0">
                <a:solidFill>
                  <a:schemeClr val="tx1"/>
                </a:solidFill>
              </a:rPr>
              <a:t>; </a:t>
            </a:r>
            <a:r>
              <a:rPr lang="ru-RU" dirty="0" err="1">
                <a:solidFill>
                  <a:schemeClr val="tx1"/>
                </a:solidFill>
              </a:rPr>
              <a:t>дід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ще</a:t>
            </a:r>
            <a:r>
              <a:rPr lang="ru-RU" dirty="0">
                <a:solidFill>
                  <a:schemeClr val="tx1"/>
                </a:solidFill>
              </a:rPr>
              <a:t> один Чарльз,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армійським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капітаном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загинув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бойових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діях</a:t>
            </a:r>
            <a:r>
              <a:rPr lang="ru-RU" dirty="0">
                <a:solidFill>
                  <a:schemeClr val="tx1"/>
                </a:solidFill>
              </a:rPr>
              <a:t> 1803 р., коли </a:t>
            </a:r>
            <a:r>
              <a:rPr lang="ru-RU" dirty="0" err="1">
                <a:solidFill>
                  <a:schemeClr val="tx1"/>
                </a:solidFill>
              </a:rPr>
              <a:t>двоє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синів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майже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дітьми</a:t>
            </a:r>
            <a:r>
              <a:rPr lang="ru-RU" dirty="0">
                <a:solidFill>
                  <a:schemeClr val="tx1"/>
                </a:solidFill>
              </a:rPr>
              <a:t>. Старший з </a:t>
            </a:r>
            <a:r>
              <a:rPr lang="ru-RU" dirty="0" err="1">
                <a:solidFill>
                  <a:schemeClr val="tx1"/>
                </a:solidFill>
              </a:rPr>
              <a:t>цих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синів</a:t>
            </a:r>
            <a:r>
              <a:rPr lang="ru-RU" dirty="0">
                <a:solidFill>
                  <a:schemeClr val="tx1"/>
                </a:solidFill>
              </a:rPr>
              <a:t> — </a:t>
            </a:r>
            <a:r>
              <a:rPr lang="ru-RU" dirty="0" err="1">
                <a:solidFill>
                  <a:schemeClr val="tx1"/>
                </a:solidFill>
              </a:rPr>
              <a:t>черговий</a:t>
            </a:r>
            <a:r>
              <a:rPr lang="ru-RU" dirty="0">
                <a:solidFill>
                  <a:schemeClr val="tx1"/>
                </a:solidFill>
              </a:rPr>
              <a:t> Чарльз —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батьком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Керрола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повернувся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іншого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сімейного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покликання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прийняв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священний</a:t>
            </a:r>
            <a:r>
              <a:rPr lang="ru-RU" dirty="0">
                <a:solidFill>
                  <a:schemeClr val="tx1"/>
                </a:solidFill>
              </a:rPr>
              <a:t> сан. </a:t>
            </a:r>
            <a:r>
              <a:rPr lang="ru-RU" dirty="0" err="1">
                <a:solidFill>
                  <a:schemeClr val="tx1"/>
                </a:solidFill>
              </a:rPr>
              <a:t>Учився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Школі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Регбі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Рагбі</a:t>
            </a:r>
            <a:r>
              <a:rPr lang="ru-RU" dirty="0">
                <a:solidFill>
                  <a:schemeClr val="tx1"/>
                </a:solidFill>
              </a:rPr>
              <a:t>-Скул, англ. </a:t>
            </a:r>
            <a:r>
              <a:rPr lang="en-US" dirty="0">
                <a:solidFill>
                  <a:schemeClr val="tx1"/>
                </a:solidFill>
              </a:rPr>
              <a:t>Rugby School), </a:t>
            </a:r>
            <a:r>
              <a:rPr lang="ru-RU" dirty="0">
                <a:solidFill>
                  <a:schemeClr val="tx1"/>
                </a:solidFill>
              </a:rPr>
              <a:t>а </a:t>
            </a:r>
            <a:r>
              <a:rPr lang="ru-RU" dirty="0" err="1">
                <a:solidFill>
                  <a:schemeClr val="tx1"/>
                </a:solidFill>
              </a:rPr>
              <a:t>потім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оксфордській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Церкві</a:t>
            </a:r>
            <a:r>
              <a:rPr lang="ru-RU" dirty="0">
                <a:solidFill>
                  <a:schemeClr val="tx1"/>
                </a:solidFill>
              </a:rPr>
              <a:t> Христа (</a:t>
            </a:r>
            <a:r>
              <a:rPr lang="en-US" dirty="0">
                <a:solidFill>
                  <a:schemeClr val="tx1"/>
                </a:solidFill>
              </a:rPr>
              <a:t>Christ Church, Oxford);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математично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обдарований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виборов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двічі</a:t>
            </a:r>
            <a:r>
              <a:rPr lang="ru-RU" dirty="0">
                <a:solidFill>
                  <a:schemeClr val="tx1"/>
                </a:solidFill>
              </a:rPr>
              <a:t> першу </a:t>
            </a:r>
            <a:r>
              <a:rPr lang="ru-RU" dirty="0" err="1">
                <a:solidFill>
                  <a:schemeClr val="tx1"/>
                </a:solidFill>
              </a:rPr>
              <a:t>вчену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ступінь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відкривало</a:t>
            </a:r>
            <a:r>
              <a:rPr lang="ru-RU" dirty="0">
                <a:solidFill>
                  <a:schemeClr val="tx1"/>
                </a:solidFill>
              </a:rPr>
              <a:t> шлях до </a:t>
            </a:r>
            <a:r>
              <a:rPr lang="ru-RU" dirty="0" err="1">
                <a:solidFill>
                  <a:schemeClr val="tx1"/>
                </a:solidFill>
              </a:rPr>
              <a:t>блискучої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академічної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кар'єри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Замість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цього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одружився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двоюрідною</a:t>
            </a:r>
            <a:r>
              <a:rPr lang="ru-RU" dirty="0">
                <a:solidFill>
                  <a:schemeClr val="tx1"/>
                </a:solidFill>
              </a:rPr>
              <a:t> сестрою в 1827 р. — і </a:t>
            </a:r>
            <a:r>
              <a:rPr lang="ru-RU" dirty="0" err="1">
                <a:solidFill>
                  <a:schemeClr val="tx1"/>
                </a:solidFill>
              </a:rPr>
              <a:t>відійшов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невідомість</a:t>
            </a:r>
            <a:r>
              <a:rPr lang="ru-RU" dirty="0">
                <a:solidFill>
                  <a:schemeClr val="tx1"/>
                </a:solidFill>
              </a:rPr>
              <a:t>, ставши </a:t>
            </a:r>
            <a:r>
              <a:rPr lang="ru-RU" dirty="0" err="1">
                <a:solidFill>
                  <a:schemeClr val="tx1"/>
                </a:solidFill>
              </a:rPr>
              <a:t>сільським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священиком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Батько</a:t>
            </a:r>
            <a:r>
              <a:rPr lang="ru-RU" dirty="0">
                <a:solidFill>
                  <a:schemeClr val="tx1"/>
                </a:solidFill>
              </a:rPr>
              <a:t> юного Чарльза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активним</a:t>
            </a:r>
            <a:r>
              <a:rPr lang="ru-RU" dirty="0">
                <a:solidFill>
                  <a:schemeClr val="tx1"/>
                </a:solidFill>
              </a:rPr>
              <a:t> і вельми </a:t>
            </a:r>
            <a:r>
              <a:rPr lang="ru-RU" dirty="0" err="1">
                <a:solidFill>
                  <a:schemeClr val="tx1"/>
                </a:solidFill>
              </a:rPr>
              <a:t>консервативним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клериком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англіканської</a:t>
            </a:r>
            <a:r>
              <a:rPr lang="ru-RU" dirty="0">
                <a:solidFill>
                  <a:schemeClr val="tx1"/>
                </a:solidFill>
              </a:rPr>
              <a:t> церкви,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втягувався</a:t>
            </a:r>
            <a:r>
              <a:rPr lang="ru-RU" dirty="0">
                <a:solidFill>
                  <a:schemeClr val="tx1"/>
                </a:solidFill>
              </a:rPr>
              <a:t>, часом </a:t>
            </a:r>
            <a:r>
              <a:rPr lang="ru-RU" dirty="0" err="1">
                <a:solidFill>
                  <a:schemeClr val="tx1"/>
                </a:solidFill>
              </a:rPr>
              <a:t>поважно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напружені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релігійні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диспути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розділяли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англіканську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церкву</a:t>
            </a:r>
            <a:r>
              <a:rPr lang="ru-RU" dirty="0">
                <a:solidFill>
                  <a:schemeClr val="tx1"/>
                </a:solidFill>
              </a:rPr>
              <a:t>. Членом </a:t>
            </a:r>
            <a:r>
              <a:rPr lang="ru-RU" dirty="0" err="1">
                <a:solidFill>
                  <a:schemeClr val="tx1"/>
                </a:solidFill>
              </a:rPr>
              <a:t>Високої</a:t>
            </a:r>
            <a:r>
              <a:rPr lang="ru-RU" dirty="0">
                <a:solidFill>
                  <a:schemeClr val="tx1"/>
                </a:solidFill>
              </a:rPr>
              <a:t> Церкви, </a:t>
            </a:r>
            <a:r>
              <a:rPr lang="ru-RU" dirty="0" err="1">
                <a:solidFill>
                  <a:schemeClr val="tx1"/>
                </a:solidFill>
              </a:rPr>
              <a:t>схильної</a:t>
            </a:r>
            <a:r>
              <a:rPr lang="ru-RU" dirty="0">
                <a:solidFill>
                  <a:schemeClr val="tx1"/>
                </a:solidFill>
              </a:rPr>
              <a:t> до Англо-католицизму, </a:t>
            </a:r>
            <a:r>
              <a:rPr lang="ru-RU" dirty="0" err="1">
                <a:solidFill>
                  <a:schemeClr val="tx1"/>
                </a:solidFill>
              </a:rPr>
              <a:t>шанувальником</a:t>
            </a:r>
            <a:r>
              <a:rPr lang="ru-RU" dirty="0">
                <a:solidFill>
                  <a:schemeClr val="tx1"/>
                </a:solidFill>
              </a:rPr>
              <a:t> кардинала </a:t>
            </a:r>
            <a:r>
              <a:rPr lang="ru-RU" dirty="0" err="1">
                <a:solidFill>
                  <a:schemeClr val="tx1"/>
                </a:solidFill>
              </a:rPr>
              <a:t>Ньюмена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Тракторіанського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руху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вважав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найкраще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прививати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такі</a:t>
            </a:r>
            <a:r>
              <a:rPr lang="ru-RU" dirty="0">
                <a:solidFill>
                  <a:schemeClr val="tx1"/>
                </a:solidFill>
              </a:rPr>
              <a:t> погляди </a:t>
            </a:r>
            <a:r>
              <a:rPr lang="ru-RU" dirty="0" err="1">
                <a:solidFill>
                  <a:schemeClr val="tx1"/>
                </a:solidFill>
              </a:rPr>
              <a:t>своїм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дітям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Проте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юний</a:t>
            </a:r>
            <a:r>
              <a:rPr lang="ru-RU" dirty="0">
                <a:solidFill>
                  <a:schemeClr val="tx1"/>
                </a:solidFill>
              </a:rPr>
              <a:t> Чарльз </a:t>
            </a:r>
            <a:r>
              <a:rPr lang="ru-RU" dirty="0" err="1">
                <a:solidFill>
                  <a:schemeClr val="tx1"/>
                </a:solidFill>
              </a:rPr>
              <a:t>виявляв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сумніви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щодо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релігійних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цінностей</a:t>
            </a:r>
            <a:r>
              <a:rPr lang="ru-RU" dirty="0">
                <a:solidFill>
                  <a:schemeClr val="tx1"/>
                </a:solidFill>
              </a:rPr>
              <a:t> батька і </a:t>
            </a:r>
            <a:r>
              <a:rPr lang="ru-RU" dirty="0" err="1">
                <a:solidFill>
                  <a:schemeClr val="tx1"/>
                </a:solidFill>
              </a:rPr>
              <a:t>англіканської</a:t>
            </a:r>
            <a:r>
              <a:rPr lang="ru-RU" dirty="0">
                <a:solidFill>
                  <a:schemeClr val="tx1"/>
                </a:solidFill>
              </a:rPr>
              <a:t> церкви в </a:t>
            </a:r>
            <a:r>
              <a:rPr lang="ru-RU" dirty="0" err="1">
                <a:solidFill>
                  <a:schemeClr val="tx1"/>
                </a:solidFill>
              </a:rPr>
              <a:t>цілому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6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3886200"/>
            <a:ext cx="3744416" cy="1752600"/>
          </a:xfrm>
        </p:spPr>
        <p:txBody>
          <a:bodyPr>
            <a:normAutofit fontScale="85000" lnSpcReduction="20000"/>
          </a:bodyPr>
          <a:lstStyle/>
          <a:p>
            <a:r>
              <a:rPr lang="uk-UA" dirty="0" err="1">
                <a:solidFill>
                  <a:schemeClr val="tx1"/>
                </a:solidFill>
              </a:rPr>
              <a:t>Льюїс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Керролл</a:t>
            </a:r>
            <a:r>
              <a:rPr lang="uk-UA" dirty="0">
                <a:solidFill>
                  <a:schemeClr val="tx1"/>
                </a:solidFill>
              </a:rPr>
              <a:t> (англ. </a:t>
            </a:r>
            <a:r>
              <a:rPr lang="uk-UA" dirty="0" err="1">
                <a:solidFill>
                  <a:schemeClr val="tx1"/>
                </a:solidFill>
              </a:rPr>
              <a:t>Lewis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Carroll</a:t>
            </a:r>
            <a:r>
              <a:rPr lang="uk-UA" dirty="0">
                <a:solidFill>
                  <a:schemeClr val="tx1"/>
                </a:solidFill>
              </a:rPr>
              <a:t>, справжнє ім'я Чарльз </a:t>
            </a:r>
            <a:r>
              <a:rPr lang="uk-UA" dirty="0" err="1">
                <a:solidFill>
                  <a:schemeClr val="tx1"/>
                </a:solidFill>
              </a:rPr>
              <a:t>Доджсон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Доджсон</a:t>
            </a:r>
            <a:r>
              <a:rPr lang="uk-UA" dirty="0">
                <a:solidFill>
                  <a:schemeClr val="tx1"/>
                </a:solidFill>
              </a:rPr>
              <a:t>, або Чарльз </a:t>
            </a:r>
            <a:r>
              <a:rPr lang="uk-UA" dirty="0" err="1">
                <a:solidFill>
                  <a:schemeClr val="tx1"/>
                </a:solidFill>
              </a:rPr>
              <a:t>Латуідж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Доджсон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/>
              <a:t>(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430557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4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60648"/>
            <a:ext cx="7920880" cy="612068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Юний</a:t>
            </a:r>
            <a:r>
              <a:rPr lang="ru-RU" dirty="0">
                <a:solidFill>
                  <a:schemeClr val="tx1"/>
                </a:solidFill>
              </a:rPr>
              <a:t> Доджсон </a:t>
            </a:r>
            <a:r>
              <a:rPr lang="ru-RU" dirty="0" err="1">
                <a:solidFill>
                  <a:schemeClr val="tx1"/>
                </a:solidFill>
              </a:rPr>
              <a:t>народився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домі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сільського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священика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селі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Дерсбері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Daresbury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поблизу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Ворінгтона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Warrington), </a:t>
            </a:r>
            <a:r>
              <a:rPr lang="ru-RU" dirty="0">
                <a:solidFill>
                  <a:schemeClr val="tx1"/>
                </a:solidFill>
              </a:rPr>
              <a:t>графство </a:t>
            </a:r>
            <a:r>
              <a:rPr lang="ru-RU" dirty="0" err="1">
                <a:solidFill>
                  <a:schemeClr val="tx1"/>
                </a:solidFill>
              </a:rPr>
              <a:t>Чешир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найстаршим</a:t>
            </a:r>
            <a:r>
              <a:rPr lang="ru-RU" dirty="0">
                <a:solidFill>
                  <a:schemeClr val="tx1"/>
                </a:solidFill>
              </a:rPr>
              <a:t> хлопчиком, але </a:t>
            </a:r>
            <a:r>
              <a:rPr lang="ru-RU" dirty="0" err="1">
                <a:solidFill>
                  <a:schemeClr val="tx1"/>
                </a:solidFill>
              </a:rPr>
              <a:t>третьою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дитиною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шлюбу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чотири</a:t>
            </a:r>
            <a:r>
              <a:rPr lang="ru-RU" dirty="0">
                <a:solidFill>
                  <a:schemeClr val="tx1"/>
                </a:solidFill>
              </a:rPr>
              <a:t> з половиною роки. </a:t>
            </a:r>
            <a:r>
              <a:rPr lang="ru-RU" dirty="0" err="1">
                <a:solidFill>
                  <a:schemeClr val="tx1"/>
                </a:solidFill>
              </a:rPr>
              <a:t>Після</a:t>
            </a:r>
            <a:r>
              <a:rPr lang="ru-RU" dirty="0">
                <a:solidFill>
                  <a:schemeClr val="tx1"/>
                </a:solidFill>
              </a:rPr>
              <a:t> Чарльза </a:t>
            </a:r>
            <a:r>
              <a:rPr lang="ru-RU" dirty="0" err="1">
                <a:solidFill>
                  <a:schemeClr val="tx1"/>
                </a:solidFill>
              </a:rPr>
              <a:t>народилося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ще</a:t>
            </a:r>
            <a:r>
              <a:rPr lang="ru-RU" dirty="0">
                <a:solidFill>
                  <a:schemeClr val="tx1"/>
                </a:solidFill>
              </a:rPr>
              <a:t> восьмеро </a:t>
            </a:r>
            <a:r>
              <a:rPr lang="ru-RU" dirty="0" err="1">
                <a:solidFill>
                  <a:schemeClr val="tx1"/>
                </a:solidFill>
              </a:rPr>
              <a:t>дітей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рідкісно</a:t>
            </a:r>
            <a:r>
              <a:rPr lang="ru-RU" dirty="0">
                <a:solidFill>
                  <a:schemeClr val="tx1"/>
                </a:solidFill>
              </a:rPr>
              <a:t> для того часу, </a:t>
            </a:r>
            <a:r>
              <a:rPr lang="ru-RU" dirty="0" err="1">
                <a:solidFill>
                  <a:schemeClr val="tx1"/>
                </a:solidFill>
              </a:rPr>
              <a:t>всі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діти</a:t>
            </a:r>
            <a:r>
              <a:rPr lang="ru-RU" dirty="0">
                <a:solidFill>
                  <a:schemeClr val="tx1"/>
                </a:solidFill>
              </a:rPr>
              <a:t> — семеро </a:t>
            </a:r>
            <a:r>
              <a:rPr lang="ru-RU" dirty="0" err="1">
                <a:solidFill>
                  <a:schemeClr val="tx1"/>
                </a:solidFill>
              </a:rPr>
              <a:t>дівчат</a:t>
            </a:r>
            <a:r>
              <a:rPr lang="ru-RU" dirty="0">
                <a:solidFill>
                  <a:schemeClr val="tx1"/>
                </a:solidFill>
              </a:rPr>
              <a:t> і четверо </a:t>
            </a:r>
            <a:r>
              <a:rPr lang="ru-RU" dirty="0" err="1">
                <a:solidFill>
                  <a:schemeClr val="tx1"/>
                </a:solidFill>
              </a:rPr>
              <a:t>хлопців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включаючи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Едвіна</a:t>
            </a:r>
            <a:r>
              <a:rPr lang="ru-RU" dirty="0">
                <a:solidFill>
                  <a:schemeClr val="tx1"/>
                </a:solidFill>
              </a:rPr>
              <a:t> Доджсона) дожили до </a:t>
            </a:r>
            <a:r>
              <a:rPr lang="ru-RU" dirty="0" err="1">
                <a:solidFill>
                  <a:schemeClr val="tx1"/>
                </a:solidFill>
              </a:rPr>
              <a:t>зрілого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віку</a:t>
            </a:r>
            <a:r>
              <a:rPr lang="ru-RU" dirty="0">
                <a:solidFill>
                  <a:schemeClr val="tx1"/>
                </a:solidFill>
              </a:rPr>
              <a:t>. Коли Чарльзу </a:t>
            </a:r>
            <a:r>
              <a:rPr lang="ru-RU" dirty="0" err="1">
                <a:solidFill>
                  <a:schemeClr val="tx1"/>
                </a:solidFill>
              </a:rPr>
              <a:t>виповнилося</a:t>
            </a:r>
            <a:r>
              <a:rPr lang="ru-RU" dirty="0">
                <a:solidFill>
                  <a:schemeClr val="tx1"/>
                </a:solidFill>
              </a:rPr>
              <a:t> 11 </a:t>
            </a:r>
            <a:r>
              <a:rPr lang="ru-RU" dirty="0" err="1">
                <a:solidFill>
                  <a:schemeClr val="tx1"/>
                </a:solidFill>
              </a:rPr>
              <a:t>років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батько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переїхав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Крофт</a:t>
            </a:r>
            <a:r>
              <a:rPr lang="ru-RU" dirty="0">
                <a:solidFill>
                  <a:schemeClr val="tx1"/>
                </a:solidFill>
              </a:rPr>
              <a:t>-на-</a:t>
            </a:r>
            <a:r>
              <a:rPr lang="ru-RU" dirty="0" err="1">
                <a:solidFill>
                  <a:schemeClr val="tx1"/>
                </a:solidFill>
              </a:rPr>
              <a:t>Тіз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Croft-on-Tees) </a:t>
            </a:r>
            <a:r>
              <a:rPr lang="ru-RU" dirty="0">
                <a:solidFill>
                  <a:schemeClr val="tx1"/>
                </a:solidFill>
              </a:rPr>
              <a:t>в </a:t>
            </a:r>
            <a:r>
              <a:rPr lang="ru-RU" dirty="0" err="1">
                <a:solidFill>
                  <a:schemeClr val="tx1"/>
                </a:solidFill>
              </a:rPr>
              <a:t>північному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Йоркширі</a:t>
            </a:r>
            <a:r>
              <a:rPr lang="ru-RU" dirty="0">
                <a:solidFill>
                  <a:schemeClr val="tx1"/>
                </a:solidFill>
              </a:rPr>
              <a:t>, і вся родина </a:t>
            </a:r>
            <a:r>
              <a:rPr lang="ru-RU" dirty="0" err="1">
                <a:solidFill>
                  <a:schemeClr val="tx1"/>
                </a:solidFill>
              </a:rPr>
              <a:t>переїхала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просторий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парафіяльного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священика</a:t>
            </a:r>
            <a:r>
              <a:rPr lang="ru-RU" dirty="0">
                <a:solidFill>
                  <a:schemeClr val="tx1"/>
                </a:solidFill>
              </a:rPr>
              <a:t>. Вони жили в </a:t>
            </a:r>
            <a:r>
              <a:rPr lang="ru-RU" dirty="0" err="1">
                <a:solidFill>
                  <a:schemeClr val="tx1"/>
                </a:solidFill>
              </a:rPr>
              <a:t>цьому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наступні</a:t>
            </a:r>
            <a:r>
              <a:rPr lang="ru-RU" dirty="0">
                <a:solidFill>
                  <a:schemeClr val="tx1"/>
                </a:solidFill>
              </a:rPr>
              <a:t> 25 </a:t>
            </a:r>
            <a:r>
              <a:rPr lang="ru-RU" dirty="0" err="1">
                <a:solidFill>
                  <a:schemeClr val="tx1"/>
                </a:solidFill>
              </a:rPr>
              <a:t>років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Освіту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юний</a:t>
            </a:r>
            <a:r>
              <a:rPr lang="ru-RU" dirty="0">
                <a:solidFill>
                  <a:schemeClr val="tx1"/>
                </a:solidFill>
              </a:rPr>
              <a:t> Доджсон почав в </a:t>
            </a:r>
            <a:r>
              <a:rPr lang="ru-RU" dirty="0" err="1">
                <a:solidFill>
                  <a:schemeClr val="tx1"/>
                </a:solidFill>
              </a:rPr>
              <a:t>домашніх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умовах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читацький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щоденник</a:t>
            </a:r>
            <a:r>
              <a:rPr lang="ru-RU" dirty="0">
                <a:solidFill>
                  <a:schemeClr val="tx1"/>
                </a:solidFill>
              </a:rPr>
              <a:t>»,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зберігався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сім'ї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свідчить</a:t>
            </a:r>
            <a:r>
              <a:rPr lang="ru-RU" dirty="0">
                <a:solidFill>
                  <a:schemeClr val="tx1"/>
                </a:solidFill>
              </a:rPr>
              <a:t> про не за роками </a:t>
            </a:r>
            <a:r>
              <a:rPr lang="ru-RU" dirty="0" err="1">
                <a:solidFill>
                  <a:schemeClr val="tx1"/>
                </a:solidFill>
              </a:rPr>
              <a:t>розвинутий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інтелект</a:t>
            </a:r>
            <a:r>
              <a:rPr lang="ru-RU" dirty="0">
                <a:solidFill>
                  <a:schemeClr val="tx1"/>
                </a:solidFill>
              </a:rPr>
              <a:t>: у </a:t>
            </a:r>
            <a:r>
              <a:rPr lang="ru-RU" dirty="0" err="1">
                <a:solidFill>
                  <a:schemeClr val="tx1"/>
                </a:solidFill>
              </a:rPr>
              <a:t>семирічному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дитина</a:t>
            </a:r>
            <a:r>
              <a:rPr lang="ru-RU" dirty="0">
                <a:solidFill>
                  <a:schemeClr val="tx1"/>
                </a:solidFill>
              </a:rPr>
              <a:t> прочитала </a:t>
            </a:r>
            <a:r>
              <a:rPr lang="ru-RU" dirty="0" err="1">
                <a:solidFill>
                  <a:schemeClr val="tx1"/>
                </a:solidFill>
              </a:rPr>
              <a:t>алегоричну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новелу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Мандрівку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пілігрима</a:t>
            </a:r>
            <a:r>
              <a:rPr lang="ru-RU" dirty="0">
                <a:solidFill>
                  <a:schemeClr val="tx1"/>
                </a:solidFill>
              </a:rPr>
              <a:t>» (</a:t>
            </a:r>
            <a:r>
              <a:rPr lang="en-US" dirty="0">
                <a:solidFill>
                  <a:schemeClr val="tx1"/>
                </a:solidFill>
              </a:rPr>
              <a:t>The Pilgrim's Progress) </a:t>
            </a:r>
            <a:r>
              <a:rPr lang="ru-RU" dirty="0">
                <a:solidFill>
                  <a:schemeClr val="tx1"/>
                </a:solidFill>
              </a:rPr>
              <a:t>Джона Баньяна.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також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страждав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заїкуватості</a:t>
            </a:r>
            <a:r>
              <a:rPr lang="ru-RU" dirty="0">
                <a:solidFill>
                  <a:schemeClr val="tx1"/>
                </a:solidFill>
              </a:rPr>
              <a:t> — </a:t>
            </a:r>
            <a:r>
              <a:rPr lang="ru-RU" dirty="0" err="1">
                <a:solidFill>
                  <a:schemeClr val="tx1"/>
                </a:solidFill>
              </a:rPr>
              <a:t>була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притаманна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також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братам</a:t>
            </a:r>
            <a:r>
              <a:rPr lang="ru-RU" dirty="0">
                <a:solidFill>
                  <a:schemeClr val="tx1"/>
                </a:solidFill>
              </a:rPr>
              <a:t> і сестрам — яка </a:t>
            </a:r>
            <a:r>
              <a:rPr lang="ru-RU" dirty="0" err="1">
                <a:solidFill>
                  <a:schemeClr val="tx1"/>
                </a:solidFill>
              </a:rPr>
              <a:t>багато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разів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впливала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соціальні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стосунки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протягом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життя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Дванадцяти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відправили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невелику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приватну</a:t>
            </a:r>
            <a:r>
              <a:rPr lang="ru-RU" dirty="0">
                <a:solidFill>
                  <a:schemeClr val="tx1"/>
                </a:solidFill>
              </a:rPr>
              <a:t> школу </a:t>
            </a:r>
            <a:r>
              <a:rPr lang="ru-RU" dirty="0" err="1">
                <a:solidFill>
                  <a:schemeClr val="tx1"/>
                </a:solidFill>
              </a:rPr>
              <a:t>біля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Річмонду</a:t>
            </a:r>
            <a:r>
              <a:rPr lang="ru-RU" dirty="0">
                <a:solidFill>
                  <a:schemeClr val="tx1"/>
                </a:solidFill>
              </a:rPr>
              <a:t>, де </a:t>
            </a:r>
            <a:r>
              <a:rPr lang="ru-RU" dirty="0" err="1">
                <a:solidFill>
                  <a:schemeClr val="tx1"/>
                </a:solidFill>
              </a:rPr>
              <a:t>йому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трапилося</a:t>
            </a:r>
            <a:r>
              <a:rPr lang="ru-RU" dirty="0">
                <a:solidFill>
                  <a:schemeClr val="tx1"/>
                </a:solidFill>
              </a:rPr>
              <a:t> бути </a:t>
            </a:r>
            <a:r>
              <a:rPr lang="ru-RU" dirty="0" err="1">
                <a:solidFill>
                  <a:schemeClr val="tx1"/>
                </a:solidFill>
              </a:rPr>
              <a:t>щасливим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зрівноваженим</a:t>
            </a:r>
            <a:r>
              <a:rPr lang="ru-RU" dirty="0">
                <a:solidFill>
                  <a:schemeClr val="tx1"/>
                </a:solidFill>
              </a:rPr>
              <a:t>. Але в 1845 </a:t>
            </a:r>
            <a:r>
              <a:rPr lang="ru-RU" dirty="0" err="1">
                <a:solidFill>
                  <a:schemeClr val="tx1"/>
                </a:solidFill>
              </a:rPr>
              <a:t>році</a:t>
            </a:r>
            <a:r>
              <a:rPr lang="ru-RU" dirty="0">
                <a:solidFill>
                  <a:schemeClr val="tx1"/>
                </a:solidFill>
              </a:rPr>
              <a:t> Чарльз переходить до </a:t>
            </a:r>
            <a:r>
              <a:rPr lang="ru-RU" dirty="0" err="1">
                <a:solidFill>
                  <a:schemeClr val="tx1"/>
                </a:solidFill>
              </a:rPr>
              <a:t>Рагбі</a:t>
            </a:r>
            <a:r>
              <a:rPr lang="ru-RU" dirty="0">
                <a:solidFill>
                  <a:schemeClr val="tx1"/>
                </a:solidFill>
              </a:rPr>
              <a:t>-Скул. «</a:t>
            </a:r>
            <a:r>
              <a:rPr lang="ru-RU" dirty="0" err="1">
                <a:solidFill>
                  <a:schemeClr val="tx1"/>
                </a:solidFill>
              </a:rPr>
              <a:t>Відтоді</a:t>
            </a:r>
            <a:r>
              <a:rPr lang="ru-RU" dirty="0">
                <a:solidFill>
                  <a:schemeClr val="tx1"/>
                </a:solidFill>
              </a:rPr>
              <a:t> як я </a:t>
            </a:r>
            <a:r>
              <a:rPr lang="ru-RU" dirty="0" err="1">
                <a:solidFill>
                  <a:schemeClr val="tx1"/>
                </a:solidFill>
              </a:rPr>
              <a:t>прийшов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Рагбі</a:t>
            </a:r>
            <a:r>
              <a:rPr lang="ru-RU" dirty="0">
                <a:solidFill>
                  <a:schemeClr val="tx1"/>
                </a:solidFill>
              </a:rPr>
              <a:t>, я не </a:t>
            </a:r>
            <a:r>
              <a:rPr lang="ru-RU" dirty="0" err="1">
                <a:solidFill>
                  <a:schemeClr val="tx1"/>
                </a:solidFill>
              </a:rPr>
              <a:t>мав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хлопця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віку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подавав </a:t>
            </a:r>
            <a:r>
              <a:rPr lang="ru-RU" dirty="0" err="1">
                <a:solidFill>
                  <a:schemeClr val="tx1"/>
                </a:solidFill>
              </a:rPr>
              <a:t>би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надії</a:t>
            </a:r>
            <a:r>
              <a:rPr lang="ru-RU" dirty="0">
                <a:solidFill>
                  <a:schemeClr val="tx1"/>
                </a:solidFill>
              </a:rPr>
              <a:t>», — </a:t>
            </a:r>
            <a:r>
              <a:rPr lang="ru-RU" dirty="0" err="1">
                <a:solidFill>
                  <a:schemeClr val="tx1"/>
                </a:solidFill>
              </a:rPr>
              <a:t>відзначав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вчитель</a:t>
            </a:r>
            <a:r>
              <a:rPr lang="ru-RU" dirty="0">
                <a:solidFill>
                  <a:schemeClr val="tx1"/>
                </a:solidFill>
              </a:rPr>
              <a:t> математики Р. Б. </a:t>
            </a:r>
            <a:r>
              <a:rPr lang="ru-RU" dirty="0" err="1">
                <a:solidFill>
                  <a:schemeClr val="tx1"/>
                </a:solidFill>
              </a:rPr>
              <a:t>Мейджор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521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4149080"/>
            <a:ext cx="2552328" cy="1752600"/>
          </a:xfrm>
        </p:spPr>
        <p:txBody>
          <a:bodyPr/>
          <a:lstStyle/>
          <a:p>
            <a:r>
              <a:rPr lang="uk-UA" dirty="0" err="1">
                <a:solidFill>
                  <a:schemeClr val="tx1"/>
                </a:solidFill>
              </a:rPr>
              <a:t>Льюїс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Керролл</a:t>
            </a:r>
            <a:r>
              <a:rPr lang="uk-UA" dirty="0">
                <a:solidFill>
                  <a:schemeClr val="tx1"/>
                </a:solidFill>
              </a:rPr>
              <a:t>. Автопортрет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32656"/>
            <a:ext cx="4210697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7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8208912" cy="612068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залишив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Рагбі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наприкінці</a:t>
            </a:r>
            <a:r>
              <a:rPr lang="ru-RU" dirty="0">
                <a:solidFill>
                  <a:schemeClr val="tx1"/>
                </a:solidFill>
              </a:rPr>
              <a:t> 1849 року і </a:t>
            </a:r>
            <a:r>
              <a:rPr lang="ru-RU" dirty="0" err="1">
                <a:solidFill>
                  <a:schemeClr val="tx1"/>
                </a:solidFill>
              </a:rPr>
              <a:t>після</a:t>
            </a:r>
            <a:r>
              <a:rPr lang="ru-RU" dirty="0">
                <a:solidFill>
                  <a:schemeClr val="tx1"/>
                </a:solidFill>
              </a:rPr>
              <a:t> перерви, причини </a:t>
            </a:r>
            <a:r>
              <a:rPr lang="ru-RU" dirty="0" err="1">
                <a:solidFill>
                  <a:schemeClr val="tx1"/>
                </a:solidFill>
              </a:rPr>
              <a:t>якої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залишились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невиясненими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продовжив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навчання</a:t>
            </a:r>
            <a:r>
              <a:rPr lang="ru-RU" dirty="0">
                <a:solidFill>
                  <a:schemeClr val="tx1"/>
                </a:solidFill>
              </a:rPr>
              <a:t>, вступивши в </a:t>
            </a:r>
            <a:r>
              <a:rPr lang="ru-RU" dirty="0" err="1">
                <a:solidFill>
                  <a:schemeClr val="tx1"/>
                </a:solidFill>
              </a:rPr>
              <a:t>січні</a:t>
            </a:r>
            <a:r>
              <a:rPr lang="ru-RU" dirty="0">
                <a:solidFill>
                  <a:schemeClr val="tx1"/>
                </a:solidFill>
              </a:rPr>
              <a:t> 1851 року в Оксфорд, де став студентом старого </a:t>
            </a:r>
            <a:r>
              <a:rPr lang="ru-RU" dirty="0" err="1">
                <a:solidFill>
                  <a:schemeClr val="tx1"/>
                </a:solidFill>
              </a:rPr>
              <a:t>батькового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коледжу</a:t>
            </a:r>
            <a:r>
              <a:rPr lang="ru-RU" dirty="0">
                <a:solidFill>
                  <a:schemeClr val="tx1"/>
                </a:solidFill>
              </a:rPr>
              <a:t> — Церкви Христа.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пробув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Оксфорді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лише</a:t>
            </a:r>
            <a:r>
              <a:rPr lang="ru-RU" dirty="0">
                <a:solidFill>
                  <a:schemeClr val="tx1"/>
                </a:solidFill>
              </a:rPr>
              <a:t> два </a:t>
            </a:r>
            <a:r>
              <a:rPr lang="ru-RU" dirty="0" err="1">
                <a:solidFill>
                  <a:schemeClr val="tx1"/>
                </a:solidFill>
              </a:rPr>
              <a:t>дні</a:t>
            </a:r>
            <a:r>
              <a:rPr lang="ru-RU" dirty="0">
                <a:solidFill>
                  <a:schemeClr val="tx1"/>
                </a:solidFill>
              </a:rPr>
              <a:t>, коли </a:t>
            </a:r>
            <a:r>
              <a:rPr lang="ru-RU" dirty="0" err="1">
                <a:solidFill>
                  <a:schemeClr val="tx1"/>
                </a:solidFill>
              </a:rPr>
              <a:t>отримав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виклик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додому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мати</a:t>
            </a:r>
            <a:r>
              <a:rPr lang="ru-RU" dirty="0">
                <a:solidFill>
                  <a:schemeClr val="tx1"/>
                </a:solidFill>
              </a:rPr>
              <a:t> померла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запалення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мозку</a:t>
            </a:r>
            <a:r>
              <a:rPr lang="ru-RU" dirty="0">
                <a:solidFill>
                  <a:schemeClr val="tx1"/>
                </a:solidFill>
              </a:rPr>
              <a:t>» — </a:t>
            </a:r>
            <a:r>
              <a:rPr lang="ru-RU" dirty="0" err="1">
                <a:solidFill>
                  <a:schemeClr val="tx1"/>
                </a:solidFill>
              </a:rPr>
              <a:t>можливо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менінгіту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інсульту</a:t>
            </a:r>
            <a:r>
              <a:rPr lang="ru-RU" dirty="0">
                <a:solidFill>
                  <a:schemeClr val="tx1"/>
                </a:solidFill>
              </a:rPr>
              <a:t> — у </a:t>
            </a:r>
            <a:r>
              <a:rPr lang="ru-RU" dirty="0" err="1">
                <a:solidFill>
                  <a:schemeClr val="tx1"/>
                </a:solidFill>
              </a:rPr>
              <a:t>віці</a:t>
            </a:r>
            <a:r>
              <a:rPr lang="ru-RU" dirty="0">
                <a:solidFill>
                  <a:schemeClr val="tx1"/>
                </a:solidFill>
              </a:rPr>
              <a:t> 47 </a:t>
            </a:r>
            <a:r>
              <a:rPr lang="ru-RU" dirty="0" err="1">
                <a:solidFill>
                  <a:schemeClr val="tx1"/>
                </a:solidFill>
              </a:rPr>
              <a:t>років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академічна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кар'єра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роздиралась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між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подаванням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величезних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надій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непереборним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відволіканням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навчання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міг</a:t>
            </a:r>
            <a:r>
              <a:rPr lang="ru-RU" dirty="0">
                <a:solidFill>
                  <a:schemeClr val="tx1"/>
                </a:solidFill>
              </a:rPr>
              <a:t> не </a:t>
            </a:r>
            <a:r>
              <a:rPr lang="ru-RU" dirty="0" err="1">
                <a:solidFill>
                  <a:schemeClr val="tx1"/>
                </a:solidFill>
              </a:rPr>
              <a:t>завжди</a:t>
            </a:r>
            <a:r>
              <a:rPr lang="ru-RU" dirty="0">
                <a:solidFill>
                  <a:schemeClr val="tx1"/>
                </a:solidFill>
              </a:rPr>
              <a:t> часто </a:t>
            </a:r>
            <a:r>
              <a:rPr lang="ru-RU" dirty="0" err="1">
                <a:solidFill>
                  <a:schemeClr val="tx1"/>
                </a:solidFill>
              </a:rPr>
              <a:t>працювати</a:t>
            </a:r>
            <a:r>
              <a:rPr lang="ru-RU" dirty="0">
                <a:solidFill>
                  <a:schemeClr val="tx1"/>
                </a:solidFill>
              </a:rPr>
              <a:t>, але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виключно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обдарованим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досягнення</a:t>
            </a:r>
            <a:r>
              <a:rPr lang="ru-RU" dirty="0">
                <a:solidFill>
                  <a:schemeClr val="tx1"/>
                </a:solidFill>
              </a:rPr>
              <a:t> легко приходили до </a:t>
            </a:r>
            <a:r>
              <a:rPr lang="ru-RU" dirty="0" err="1">
                <a:solidFill>
                  <a:schemeClr val="tx1"/>
                </a:solidFill>
              </a:rPr>
              <a:t>нього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Отримавши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першість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публічному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екзамені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ступінь</a:t>
            </a:r>
            <a:r>
              <a:rPr lang="ru-RU" dirty="0">
                <a:solidFill>
                  <a:schemeClr val="tx1"/>
                </a:solidFill>
              </a:rPr>
              <a:t> бакалавра в 1852,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незабаром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номінований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студентську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стипендію</a:t>
            </a:r>
            <a:r>
              <a:rPr lang="ru-RU" dirty="0">
                <a:solidFill>
                  <a:schemeClr val="tx1"/>
                </a:solidFill>
              </a:rPr>
              <a:t> старим другом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батька </a:t>
            </a:r>
            <a:r>
              <a:rPr lang="ru-RU" dirty="0" err="1">
                <a:solidFill>
                  <a:schemeClr val="tx1"/>
                </a:solidFill>
              </a:rPr>
              <a:t>каноніком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Едвардом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П'юзі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147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89429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20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Презентация5</Template>
  <TotalTime>167</TotalTime>
  <Words>1301</Words>
  <Application>Microsoft Office PowerPoint</Application>
  <PresentationFormat>Экран (4:3)</PresentationFormat>
  <Paragraphs>21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Презентация5</vt:lpstr>
      <vt:lpstr>Льюїс Керрол</vt:lpstr>
      <vt:lpstr>..Безжалостные! В жаркий день, В такой сонливый час, Когда бы только подремать, Не размыкая глаз, Вы требуете, чтобы я Придумывал рассказ...  Льюис Кэрролл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Іванівна</dc:creator>
  <cp:lastModifiedBy>Валентина Іванівна</cp:lastModifiedBy>
  <cp:revision>6</cp:revision>
  <dcterms:created xsi:type="dcterms:W3CDTF">2014-02-18T14:05:44Z</dcterms:created>
  <dcterms:modified xsi:type="dcterms:W3CDTF">2014-02-18T17:20:29Z</dcterms:modified>
</cp:coreProperties>
</file>