
<file path=[Content_Types].xml><?xml version="1.0" encoding="utf-8"?>
<Types xmlns="http://schemas.openxmlformats.org/package/2006/content-types">
  <Default Extension="png" ContentType="image/png"/>
  <Default Extension="bin" ContentType="application/vnd.ms-office.vbaProject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ms-powerpoint.slideshow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Override1.xml" ContentType="application/vnd.openxmlformats-officedocument.themeOverrid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089" r:id="rId1"/>
  </p:sldMasterIdLst>
  <p:sldIdLst>
    <p:sldId id="256" r:id="rId2"/>
    <p:sldId id="258" r:id="rId3"/>
    <p:sldId id="257" r:id="rId4"/>
    <p:sldId id="264" r:id="rId5"/>
    <p:sldId id="265" r:id="rId6"/>
    <p:sldId id="266" r:id="rId7"/>
    <p:sldId id="267" r:id="rId8"/>
    <p:sldId id="268" r:id="rId9"/>
    <p:sldId id="269" r:id="rId10"/>
    <p:sldId id="270" r:id="rId11"/>
    <p:sldId id="271" r:id="rId12"/>
    <p:sldId id="272" r:id="rId13"/>
    <p:sldId id="273" r:id="rId14"/>
    <p:sldId id="274" r:id="rId15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1" d="100"/>
          <a:sy n="71" d="100"/>
        </p:scale>
        <p:origin x="1356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20" Type="http://schemas.microsoft.com/office/2006/relationships/vbaProject" Target="vbaProject.bin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6"/>
          <p:cNvSpPr/>
          <p:nvPr/>
        </p:nvSpPr>
        <p:spPr>
          <a:xfrm>
            <a:off x="7010400" y="152400"/>
            <a:ext cx="1981200" cy="655637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5" name="Rectangle 7"/>
          <p:cNvSpPr/>
          <p:nvPr/>
        </p:nvSpPr>
        <p:spPr>
          <a:xfrm>
            <a:off x="152400" y="153988"/>
            <a:ext cx="6705600" cy="65532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010400" y="2052960"/>
            <a:ext cx="1981200" cy="1828800"/>
          </a:xfrm>
        </p:spPr>
        <p:txBody>
          <a:bodyPr anchor="ctr"/>
          <a:lstStyle>
            <a:lvl1pPr marL="0" indent="0" algn="l">
              <a:buNone/>
              <a:defRPr sz="19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13" name="Title 12"/>
          <p:cNvSpPr>
            <a:spLocks noGrp="1"/>
          </p:cNvSpPr>
          <p:nvPr>
            <p:ph type="title"/>
          </p:nvPr>
        </p:nvSpPr>
        <p:spPr>
          <a:xfrm>
            <a:off x="457200" y="2052960"/>
            <a:ext cx="6324600" cy="1828800"/>
          </a:xfrm>
        </p:spPr>
        <p:txBody>
          <a:bodyPr/>
          <a:lstStyle>
            <a:lvl1pPr algn="r">
              <a:defRPr sz="4200" spc="150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6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10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259653AC-45E5-49E5-ABA2-29D596DE614A}" type="slidenum">
              <a:rPr lang="ru-RU" altLang="ru-RU"/>
              <a:pPr/>
              <a:t>‹#›</a:t>
            </a:fld>
            <a:endParaRPr lang="ru-RU" altLang="ru-RU"/>
          </a:p>
        </p:txBody>
      </p:sp>
      <p:sp>
        <p:nvSpPr>
          <p:cNvPr id="8" name="Footer Placeholder 11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6322322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EF37472-FFC5-433A-A66A-AB80AA672715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61887806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6"/>
          <p:cNvSpPr/>
          <p:nvPr/>
        </p:nvSpPr>
        <p:spPr>
          <a:xfrm>
            <a:off x="7010400" y="152400"/>
            <a:ext cx="1981200" cy="6556375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5" name="Rectangle 7"/>
          <p:cNvSpPr/>
          <p:nvPr/>
        </p:nvSpPr>
        <p:spPr>
          <a:xfrm>
            <a:off x="152400" y="153988"/>
            <a:ext cx="6705600" cy="65532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162799" y="2892277"/>
            <a:ext cx="1600201" cy="1645920"/>
          </a:xfrm>
        </p:spPr>
        <p:txBody>
          <a:bodyPr anchor="ctr"/>
          <a:lstStyle>
            <a:lvl1pPr marL="0" indent="0">
              <a:buNone/>
              <a:defRPr sz="2000">
                <a:solidFill>
                  <a:schemeClr val="bg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>
          <a:xfrm>
            <a:off x="381000" y="2892277"/>
            <a:ext cx="6324600" cy="1645920"/>
          </a:xfrm>
        </p:spPr>
        <p:txBody>
          <a:bodyPr/>
          <a:lstStyle>
            <a:lvl1pPr algn="r">
              <a:defRPr sz="4200" spc="150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6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9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087161D6-6C35-4029-84EA-58FE315782E4}" type="slidenum">
              <a:rPr lang="ru-RU" altLang="ru-RU"/>
              <a:pPr/>
              <a:t>‹#›</a:t>
            </a:fld>
            <a:endParaRPr lang="ru-RU" altLang="ru-RU"/>
          </a:p>
        </p:txBody>
      </p:sp>
      <p:sp>
        <p:nvSpPr>
          <p:cNvPr id="8" name="Footer Placeholder 10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7473718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719072"/>
            <a:ext cx="4038600" cy="440740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719072"/>
            <a:ext cx="4038600" cy="440740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E2DE71F-92AD-43D4-901F-14B90C0B4981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4841464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722438"/>
            <a:ext cx="4040188" cy="639762"/>
          </a:xfrm>
        </p:spPr>
        <p:txBody>
          <a:bodyPr anchor="b"/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438399"/>
            <a:ext cx="4040188" cy="3687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722438"/>
            <a:ext cx="4041775" cy="639762"/>
          </a:xfrm>
        </p:spPr>
        <p:txBody>
          <a:bodyPr anchor="b"/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438399"/>
            <a:ext cx="4041775" cy="3687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A1066D6-AC0E-48EA-8685-5FEF7919B857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92940840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417727C-F1C1-430E-A54D-E85906DBF024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30027997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/>
          <p:nvPr/>
        </p:nvSpPr>
        <p:spPr>
          <a:xfrm>
            <a:off x="152400" y="150813"/>
            <a:ext cx="8831263" cy="6556375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3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0A2F1BF-33A1-425D-B141-0AA1FB9DDCB3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85663829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9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6" name="Rectangle 7"/>
          <p:cNvSpPr/>
          <p:nvPr/>
        </p:nvSpPr>
        <p:spPr>
          <a:xfrm>
            <a:off x="7010400" y="150813"/>
            <a:ext cx="1981200" cy="655637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 useBgFill="1">
        <p:nvSpPr>
          <p:cNvPr id="7" name="Rectangle 8"/>
          <p:cNvSpPr/>
          <p:nvPr/>
        </p:nvSpPr>
        <p:spPr>
          <a:xfrm>
            <a:off x="152400" y="152400"/>
            <a:ext cx="6705600" cy="65532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304800"/>
            <a:ext cx="586740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159752" y="2130552"/>
            <a:ext cx="1673352" cy="2816352"/>
          </a:xfrm>
        </p:spPr>
        <p:txBody>
          <a:bodyPr tIns="0"/>
          <a:lstStyle>
            <a:lvl1pPr marL="0" indent="0">
              <a:buNone/>
              <a:defRPr sz="14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1" name="Title 10"/>
          <p:cNvSpPr>
            <a:spLocks noGrp="1"/>
          </p:cNvSpPr>
          <p:nvPr>
            <p:ph type="title"/>
          </p:nvPr>
        </p:nvSpPr>
        <p:spPr>
          <a:xfrm>
            <a:off x="7159752" y="457200"/>
            <a:ext cx="1675660" cy="1673352"/>
          </a:xfrm>
        </p:spPr>
        <p:txBody>
          <a:bodyPr anchor="b"/>
          <a:lstStyle>
            <a:lvl1pPr algn="l">
              <a:defRPr sz="2000" spc="150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8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3134A11D-62E7-443C-9963-56CA08C882D7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00607983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 useBgFill="1">
        <p:nvSpPr>
          <p:cNvPr id="6" name="Rectangle 8"/>
          <p:cNvSpPr/>
          <p:nvPr/>
        </p:nvSpPr>
        <p:spPr>
          <a:xfrm>
            <a:off x="7010400" y="150813"/>
            <a:ext cx="1981200" cy="655637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2400" y="152400"/>
            <a:ext cx="6705600" cy="6553200"/>
          </a:xfrm>
        </p:spPr>
        <p:txBody>
          <a:bodyPr anchor="ctr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162800" y="2133600"/>
            <a:ext cx="1676400" cy="2971800"/>
          </a:xfrm>
        </p:spPr>
        <p:txBody>
          <a:bodyPr tIns="0"/>
          <a:lstStyle>
            <a:lvl1pPr marL="0" indent="0">
              <a:buNone/>
              <a:defRPr sz="14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7162800" y="460248"/>
            <a:ext cx="1676400" cy="1673352"/>
          </a:xfrm>
        </p:spPr>
        <p:txBody>
          <a:bodyPr anchor="b"/>
          <a:lstStyle>
            <a:lvl1pPr algn="l">
              <a:defRPr sz="2000" spc="150" baseline="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09F9EFE-3D7C-44E5-8CD8-291A478F62BE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96537104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34F4C1E-5929-4630-B6BA-1F8A82D2F56F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80812808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6"/>
          <p:cNvSpPr/>
          <p:nvPr/>
        </p:nvSpPr>
        <p:spPr>
          <a:xfrm>
            <a:off x="152400" y="147638"/>
            <a:ext cx="6705600" cy="6556375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5" name="Rectangle 7"/>
          <p:cNvSpPr/>
          <p:nvPr/>
        </p:nvSpPr>
        <p:spPr>
          <a:xfrm>
            <a:off x="7010400" y="147638"/>
            <a:ext cx="1955800" cy="6556375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162800" y="274638"/>
            <a:ext cx="1676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5DEF1D5D-921C-4983-90B0-4FE0D84D8D6D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408891885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152400" y="1635125"/>
            <a:ext cx="8831263" cy="5045075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152400" y="152400"/>
            <a:ext cx="8813800" cy="13462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81000" y="355600"/>
            <a:ext cx="8382000" cy="10541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1000" y="1719263"/>
            <a:ext cx="8407400" cy="44069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71475" y="6356350"/>
            <a:ext cx="2133600" cy="2746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2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48000" y="6356350"/>
            <a:ext cx="3352800" cy="2746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00">
                <a:solidFill>
                  <a:schemeClr val="tx2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234363" y="6354763"/>
            <a:ext cx="582612" cy="274637"/>
          </a:xfrm>
          <a:prstGeom prst="rect">
            <a:avLst/>
          </a:prstGeom>
          <a:ln w="19050"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>
              <a:defRPr sz="1100">
                <a:solidFill>
                  <a:schemeClr val="tx2"/>
                </a:solidFill>
              </a:defRPr>
            </a:lvl1pPr>
          </a:lstStyle>
          <a:p>
            <a:fld id="{150CF5F7-AAB9-45A2-AF2F-E5C17610EED7}" type="slidenum">
              <a:rPr lang="ru-RU" altLang="ru-RU"/>
              <a:pPr/>
              <a:t>‹#›</a:t>
            </a:fld>
            <a:endParaRPr lang="ru-RU" alt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12" r:id="rId1"/>
    <p:sldLayoutId id="2147484107" r:id="rId2"/>
    <p:sldLayoutId id="2147484113" r:id="rId3"/>
    <p:sldLayoutId id="2147484108" r:id="rId4"/>
    <p:sldLayoutId id="2147484109" r:id="rId5"/>
    <p:sldLayoutId id="2147484110" r:id="rId6"/>
    <p:sldLayoutId id="2147484114" r:id="rId7"/>
    <p:sldLayoutId id="2147484115" r:id="rId8"/>
    <p:sldLayoutId id="2147484116" r:id="rId9"/>
    <p:sldLayoutId id="2147484111" r:id="rId10"/>
    <p:sldLayoutId id="2147484117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3200" kern="1200" cap="all" spc="200">
          <a:solidFill>
            <a:schemeClr val="bg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Franklin Gothic Medium" panose="020B06030201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Franklin Gothic Medium" panose="020B06030201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Franklin Gothic Medium" panose="020B06030201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Franklin Gothic Medium" panose="020B06030201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Franklin Gothic Medium" panose="020B06030201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Franklin Gothic Medium" panose="020B06030201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Franklin Gothic Medium" panose="020B06030201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Franklin Gothic Medium" panose="020B0603020102020204" pitchFamily="34" charset="0"/>
        </a:defRPr>
      </a:lvl9pPr>
    </p:titleStyle>
    <p:bodyStyle>
      <a:lvl1pPr marL="27305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Font typeface="Wingdings 2" panose="05020102010507070707" pitchFamily="18" charset="2"/>
        <a:buChar char=""/>
        <a:defRPr sz="2000" kern="1200" spc="150">
          <a:solidFill>
            <a:schemeClr val="tx2"/>
          </a:solidFill>
          <a:latin typeface="+mn-lt"/>
          <a:ea typeface="+mn-ea"/>
          <a:cs typeface="+mn-cs"/>
        </a:defRPr>
      </a:lvl1pPr>
      <a:lvl2pPr marL="547688" indent="-182563" algn="l" rtl="0" fontAlgn="base">
        <a:spcBef>
          <a:spcPct val="20000"/>
        </a:spcBef>
        <a:spcAft>
          <a:spcPct val="0"/>
        </a:spcAft>
        <a:buClr>
          <a:schemeClr val="accent2"/>
        </a:buClr>
        <a:buFont typeface="Wingdings" panose="05000000000000000000" pitchFamily="2" charset="2"/>
        <a:buChar char="§"/>
        <a:defRPr kern="1200" spc="100">
          <a:solidFill>
            <a:schemeClr val="tx2"/>
          </a:solidFill>
          <a:latin typeface="+mn-lt"/>
          <a:ea typeface="+mn-ea"/>
          <a:cs typeface="+mn-cs"/>
        </a:defRPr>
      </a:lvl2pPr>
      <a:lvl3pPr marL="822325" indent="-182563" algn="l" rtl="0" fontAlgn="base">
        <a:spcBef>
          <a:spcPct val="20000"/>
        </a:spcBef>
        <a:spcAft>
          <a:spcPct val="0"/>
        </a:spcAft>
        <a:buClr>
          <a:srgbClr val="928B70"/>
        </a:buClr>
        <a:buFont typeface="Wingdings" panose="05000000000000000000" pitchFamily="2" charset="2"/>
        <a:buChar char="§"/>
        <a:defRPr sz="1600" kern="1200" spc="100">
          <a:solidFill>
            <a:schemeClr val="tx2"/>
          </a:solidFill>
          <a:latin typeface="+mn-lt"/>
          <a:ea typeface="+mn-ea"/>
          <a:cs typeface="+mn-cs"/>
        </a:defRPr>
      </a:lvl3pPr>
      <a:lvl4pPr marL="1096963" indent="-182563" algn="l" rtl="0" fontAlgn="base">
        <a:spcBef>
          <a:spcPct val="20000"/>
        </a:spcBef>
        <a:spcAft>
          <a:spcPct val="0"/>
        </a:spcAft>
        <a:buClr>
          <a:srgbClr val="87706B"/>
        </a:buClr>
        <a:buFont typeface="Wingdings" panose="05000000000000000000" pitchFamily="2" charset="2"/>
        <a:buChar char="§"/>
        <a:defRPr sz="1400" kern="1200">
          <a:solidFill>
            <a:schemeClr val="tx2"/>
          </a:solidFill>
          <a:latin typeface="+mn-lt"/>
          <a:ea typeface="+mn-ea"/>
          <a:cs typeface="+mn-cs"/>
        </a:defRPr>
      </a:lvl4pPr>
      <a:lvl5pPr marL="1279525" indent="-182563" algn="l" rtl="0" fontAlgn="base">
        <a:spcBef>
          <a:spcPct val="20000"/>
        </a:spcBef>
        <a:spcAft>
          <a:spcPct val="0"/>
        </a:spcAft>
        <a:buClr>
          <a:srgbClr val="6F777D"/>
        </a:buClr>
        <a:buFont typeface="Wingdings" panose="05000000000000000000" pitchFamily="2" charset="2"/>
        <a:buChar char="§"/>
        <a:defRPr sz="1300" kern="1200" spc="100">
          <a:solidFill>
            <a:schemeClr val="tx2"/>
          </a:solidFill>
          <a:latin typeface="+mn-lt"/>
          <a:ea typeface="+mn-ea"/>
          <a:cs typeface="+mn-cs"/>
        </a:defRPr>
      </a:lvl5pPr>
      <a:lvl6pPr marL="1554480" indent="-18288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§"/>
        <a:defRPr sz="1200" kern="1200">
          <a:solidFill>
            <a:schemeClr val="tx2"/>
          </a:solidFill>
          <a:latin typeface="+mn-lt"/>
          <a:ea typeface="+mn-ea"/>
          <a:cs typeface="+mn-cs"/>
        </a:defRPr>
      </a:lvl6pPr>
      <a:lvl7pPr marL="1828800" indent="-182880" algn="l" defTabSz="914400" rtl="0" eaLnBrk="1" latinLnBrk="0" hangingPunct="1">
        <a:spcBef>
          <a:spcPct val="20000"/>
        </a:spcBef>
        <a:buClr>
          <a:schemeClr val="accent2"/>
        </a:buClr>
        <a:buFont typeface="Wingdings" pitchFamily="2" charset="2"/>
        <a:buChar char="§"/>
        <a:defRPr sz="1200" kern="1200">
          <a:solidFill>
            <a:schemeClr val="tx2"/>
          </a:solidFill>
          <a:latin typeface="+mn-lt"/>
          <a:ea typeface="+mn-ea"/>
          <a:cs typeface="+mn-cs"/>
        </a:defRPr>
      </a:lvl7pPr>
      <a:lvl8pPr marL="2103120" indent="-182880" algn="l" defTabSz="914400" rtl="0" eaLnBrk="1" latinLnBrk="0" hangingPunct="1">
        <a:spcBef>
          <a:spcPct val="20000"/>
        </a:spcBef>
        <a:buClr>
          <a:schemeClr val="accent3"/>
        </a:buClr>
        <a:buFont typeface="Wingdings" pitchFamily="2" charset="2"/>
        <a:buChar char="§"/>
        <a:defRPr sz="1200" kern="1200">
          <a:solidFill>
            <a:schemeClr val="tx2"/>
          </a:solidFill>
          <a:latin typeface="+mn-lt"/>
          <a:ea typeface="+mn-ea"/>
          <a:cs typeface="+mn-cs"/>
        </a:defRPr>
      </a:lvl8pPr>
      <a:lvl9pPr marL="2377440" indent="-182880" algn="l" defTabSz="914400" rtl="0" eaLnBrk="1" latinLnBrk="0" hangingPunct="1">
        <a:spcBef>
          <a:spcPct val="20000"/>
        </a:spcBef>
        <a:buClr>
          <a:schemeClr val="accent5"/>
        </a:buClr>
        <a:buFont typeface="Wingdings" pitchFamily="2" charset="2"/>
        <a:buChar char="§"/>
        <a:defRPr sz="12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2.xml"/><Relationship Id="rId1" Type="http://schemas.openxmlformats.org/officeDocument/2006/relationships/tags" Target="../tags/tag1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tags" Target="../tags/tag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tags" Target="../tags/tag6.xml"/><Relationship Id="rId1" Type="http://schemas.openxmlformats.org/officeDocument/2006/relationships/tags" Target="../tags/tag5.xml"/><Relationship Id="rId4" Type="http://schemas.openxmlformats.org/officeDocument/2006/relationships/image" Target="../media/image3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8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9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0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tags" Target="../tags/tag13.xml"/><Relationship Id="rId1" Type="http://schemas.openxmlformats.org/officeDocument/2006/relationships/tags" Target="../tags/tag12.xml"/><Relationship Id="rId4" Type="http://schemas.openxmlformats.org/officeDocument/2006/relationships/image" Target="../media/image9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4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16.xml"/><Relationship Id="rId1" Type="http://schemas.openxmlformats.org/officeDocument/2006/relationships/tags" Target="../tags/tag15.xml"/><Relationship Id="rId4" Type="http://schemas.openxmlformats.org/officeDocument/2006/relationships/image" Target="../media/image1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  <p:custDataLst>
              <p:tags r:id="rId1"/>
            </p:custDataLst>
          </p:nvPr>
        </p:nvSpPr>
        <p:spPr>
          <a:xfrm>
            <a:off x="0" y="5886450"/>
            <a:ext cx="9144000" cy="971550"/>
          </a:xfrm>
        </p:spPr>
        <p:txBody>
          <a:bodyPr/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ru-RU" sz="2200" b="1" dirty="0" smtClean="0"/>
          </a:p>
        </p:txBody>
      </p:sp>
      <p:sp>
        <p:nvSpPr>
          <p:cNvPr id="20482" name="Заголовок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-19050" y="981075"/>
            <a:ext cx="6535738" cy="1084263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ru-RU" altLang="ru-RU" dirty="0" err="1" smtClean="0">
                <a:latin typeface="Arial Black" pitchFamily="34" charset="0"/>
              </a:rPr>
              <a:t>Суспільна</a:t>
            </a:r>
            <a:r>
              <a:rPr lang="ru-RU" altLang="ru-RU" dirty="0" smtClean="0">
                <a:latin typeface="Arial Black" pitchFamily="34" charset="0"/>
              </a:rPr>
              <a:t> </a:t>
            </a:r>
            <a:r>
              <a:rPr lang="ru-RU" altLang="ru-RU" dirty="0" err="1" smtClean="0">
                <a:latin typeface="Arial Black" pitchFamily="34" charset="0"/>
              </a:rPr>
              <a:t>організація</a:t>
            </a:r>
            <a:r>
              <a:rPr lang="ru-RU" altLang="ru-RU" dirty="0" smtClean="0">
                <a:latin typeface="Arial Black" pitchFamily="34" charset="0"/>
              </a:rPr>
              <a:t> та </a:t>
            </a:r>
            <a:r>
              <a:rPr lang="ru-RU" altLang="ru-RU" dirty="0" err="1" smtClean="0">
                <a:latin typeface="Arial Black" pitchFamily="34" charset="0"/>
              </a:rPr>
              <a:t>влада</a:t>
            </a:r>
            <a:r>
              <a:rPr lang="ru-RU" altLang="ru-RU" dirty="0" smtClean="0">
                <a:latin typeface="Arial Black" pitchFamily="34" charset="0"/>
              </a:rPr>
              <a:t> за </a:t>
            </a:r>
            <a:r>
              <a:rPr lang="ru-RU" altLang="ru-RU" dirty="0" err="1" smtClean="0">
                <a:latin typeface="Arial Black" pitchFamily="34" charset="0"/>
              </a:rPr>
              <a:t>первісних</a:t>
            </a:r>
            <a:r>
              <a:rPr lang="ru-RU" altLang="ru-RU" dirty="0" smtClean="0">
                <a:latin typeface="Arial Black" pitchFamily="34" charset="0"/>
              </a:rPr>
              <a:t> </a:t>
            </a:r>
            <a:r>
              <a:rPr lang="ru-RU" altLang="ru-RU" dirty="0" err="1" smtClean="0">
                <a:latin typeface="Arial Black" pitchFamily="34" charset="0"/>
              </a:rPr>
              <a:t>часів</a:t>
            </a:r>
            <a:endParaRPr lang="uk-UA" altLang="ru-RU" dirty="0" smtClean="0">
              <a:latin typeface="Arial Black" pitchFamily="34" charset="0"/>
            </a:endParaRPr>
          </a:p>
        </p:txBody>
      </p:sp>
      <p:pic>
        <p:nvPicPr>
          <p:cNvPr id="20484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7944" y="3351458"/>
            <a:ext cx="4824536" cy="3275265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  <a:ex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Заголовок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0" y="214313"/>
            <a:ext cx="9144000" cy="1000125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ru-RU" altLang="ru-RU" sz="3600" smtClean="0">
                <a:latin typeface="Arial Black" pitchFamily="34" charset="0"/>
              </a:rPr>
              <a:t>Виникнення землеробства і скотарства</a:t>
            </a:r>
          </a:p>
        </p:txBody>
      </p:sp>
      <p:grpSp>
        <p:nvGrpSpPr>
          <p:cNvPr id="9219" name="Группа 22"/>
          <p:cNvGrpSpPr>
            <a:grpSpLocks/>
          </p:cNvGrpSpPr>
          <p:nvPr/>
        </p:nvGrpSpPr>
        <p:grpSpPr bwMode="auto">
          <a:xfrm>
            <a:off x="214313" y="2500313"/>
            <a:ext cx="8715375" cy="3214687"/>
            <a:chOff x="428564" y="857232"/>
            <a:chExt cx="8715436" cy="1785950"/>
          </a:xfrm>
        </p:grpSpPr>
        <p:sp>
          <p:nvSpPr>
            <p:cNvPr id="6" name="Скругленный прямоугольник 5"/>
            <p:cNvSpPr/>
            <p:nvPr/>
          </p:nvSpPr>
          <p:spPr>
            <a:xfrm>
              <a:off x="428564" y="857232"/>
              <a:ext cx="2000264" cy="571504"/>
            </a:xfrm>
            <a:prstGeom prst="roundRect">
              <a:avLst/>
            </a:prstGeom>
          </p:spPr>
          <p:style>
            <a:lnRef idx="0">
              <a:schemeClr val="accent3"/>
            </a:lnRef>
            <a:fillRef idx="3">
              <a:schemeClr val="accent3"/>
            </a:fillRef>
            <a:effectRef idx="3">
              <a:schemeClr val="accent3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uk-UA" b="1" dirty="0"/>
                <a:t>ПОЛЮВАННЯ</a:t>
              </a:r>
              <a:endParaRPr lang="ru-RU" b="1" dirty="0"/>
            </a:p>
          </p:txBody>
        </p:sp>
        <p:sp>
          <p:nvSpPr>
            <p:cNvPr id="10" name="Скругленный прямоугольник 9"/>
            <p:cNvSpPr/>
            <p:nvPr/>
          </p:nvSpPr>
          <p:spPr>
            <a:xfrm>
              <a:off x="3071770" y="857232"/>
              <a:ext cx="2928958" cy="571504"/>
            </a:xfrm>
            <a:prstGeom prst="roundRect">
              <a:avLst/>
            </a:prstGeom>
          </p:spPr>
          <p:style>
            <a:lnRef idx="0">
              <a:schemeClr val="accent3"/>
            </a:lnRef>
            <a:fillRef idx="3">
              <a:schemeClr val="accent3"/>
            </a:fillRef>
            <a:effectRef idx="3">
              <a:schemeClr val="accent3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uk-UA" b="1" dirty="0"/>
                <a:t>НАДЛИШОК ЗАПАСІВ М</a:t>
              </a:r>
              <a:r>
                <a:rPr lang="uk-UA" b="1" dirty="0">
                  <a:sym typeface="Symbol"/>
                </a:rPr>
                <a:t></a:t>
              </a:r>
              <a:r>
                <a:rPr lang="uk-UA" b="1" dirty="0"/>
                <a:t>ЯСА </a:t>
              </a:r>
              <a:endParaRPr lang="ru-RU" b="1" dirty="0"/>
            </a:p>
          </p:txBody>
        </p:sp>
        <p:sp>
          <p:nvSpPr>
            <p:cNvPr id="11" name="Скругленный прямоугольник 10"/>
            <p:cNvSpPr/>
            <p:nvPr/>
          </p:nvSpPr>
          <p:spPr>
            <a:xfrm>
              <a:off x="6572232" y="857232"/>
              <a:ext cx="2571768" cy="571504"/>
            </a:xfrm>
            <a:prstGeom prst="roundRect">
              <a:avLst/>
            </a:prstGeom>
          </p:spPr>
          <p:style>
            <a:lnRef idx="0">
              <a:schemeClr val="accent3"/>
            </a:lnRef>
            <a:fillRef idx="3">
              <a:schemeClr val="accent3"/>
            </a:fillRef>
            <a:effectRef idx="3">
              <a:schemeClr val="accent3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/>
            </a:p>
          </p:txBody>
        </p:sp>
        <p:sp>
          <p:nvSpPr>
            <p:cNvPr id="12" name="Скругленный прямоугольник 11"/>
            <p:cNvSpPr/>
            <p:nvPr/>
          </p:nvSpPr>
          <p:spPr>
            <a:xfrm>
              <a:off x="7358050" y="2071678"/>
              <a:ext cx="1714512" cy="571504"/>
            </a:xfrm>
            <a:prstGeom prst="roundRect">
              <a:avLst/>
            </a:prstGeom>
          </p:spPr>
          <p:style>
            <a:lnRef idx="0">
              <a:schemeClr val="accent3"/>
            </a:lnRef>
            <a:fillRef idx="3">
              <a:schemeClr val="accent3"/>
            </a:fillRef>
            <a:effectRef idx="3">
              <a:schemeClr val="accent3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/>
            </a:p>
          </p:txBody>
        </p:sp>
        <p:sp>
          <p:nvSpPr>
            <p:cNvPr id="13" name="Скругленный прямоугольник 12"/>
            <p:cNvSpPr/>
            <p:nvPr/>
          </p:nvSpPr>
          <p:spPr>
            <a:xfrm>
              <a:off x="5429224" y="2071678"/>
              <a:ext cx="1357322" cy="571504"/>
            </a:xfrm>
            <a:prstGeom prst="roundRect">
              <a:avLst/>
            </a:prstGeom>
          </p:spPr>
          <p:style>
            <a:lnRef idx="0">
              <a:schemeClr val="accent3"/>
            </a:lnRef>
            <a:fillRef idx="3">
              <a:schemeClr val="accent3"/>
            </a:fillRef>
            <a:effectRef idx="3">
              <a:schemeClr val="accent3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uk-UA" b="1" dirty="0"/>
                <a:t>ДОСВІД</a:t>
              </a:r>
              <a:endParaRPr lang="ru-RU" b="1" dirty="0"/>
            </a:p>
          </p:txBody>
        </p:sp>
        <p:sp>
          <p:nvSpPr>
            <p:cNvPr id="14" name="Скругленный прямоугольник 13"/>
            <p:cNvSpPr/>
            <p:nvPr/>
          </p:nvSpPr>
          <p:spPr>
            <a:xfrm>
              <a:off x="2500266" y="2071678"/>
              <a:ext cx="2571768" cy="571504"/>
            </a:xfrm>
            <a:prstGeom prst="roundRect">
              <a:avLst/>
            </a:prstGeom>
          </p:spPr>
          <p:style>
            <a:lnRef idx="0">
              <a:schemeClr val="accent3"/>
            </a:lnRef>
            <a:fillRef idx="3">
              <a:schemeClr val="accent3"/>
            </a:fillRef>
            <a:effectRef idx="3">
              <a:schemeClr val="accent3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uk-UA" b="1" dirty="0"/>
                <a:t>СПОСТЕРЕЖЕННЯ</a:t>
              </a:r>
              <a:endParaRPr lang="ru-RU" b="1" dirty="0"/>
            </a:p>
          </p:txBody>
        </p:sp>
        <p:sp>
          <p:nvSpPr>
            <p:cNvPr id="15" name="Скругленный прямоугольник 14"/>
            <p:cNvSpPr/>
            <p:nvPr/>
          </p:nvSpPr>
          <p:spPr>
            <a:xfrm>
              <a:off x="428564" y="2071678"/>
              <a:ext cx="1714512" cy="571504"/>
            </a:xfrm>
            <a:prstGeom prst="roundRect">
              <a:avLst/>
            </a:prstGeom>
          </p:spPr>
          <p:style>
            <a:lnRef idx="0">
              <a:schemeClr val="accent3"/>
            </a:lnRef>
            <a:fillRef idx="3">
              <a:schemeClr val="accent3"/>
            </a:fillRef>
            <a:effectRef idx="3">
              <a:schemeClr val="accent3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uk-UA" b="1" dirty="0"/>
                <a:t>ЗБІРАННЯ</a:t>
              </a:r>
              <a:endParaRPr lang="ru-RU" b="1" dirty="0"/>
            </a:p>
          </p:txBody>
        </p:sp>
        <p:sp>
          <p:nvSpPr>
            <p:cNvPr id="16" name="Стрелка вправо 15"/>
            <p:cNvSpPr/>
            <p:nvPr/>
          </p:nvSpPr>
          <p:spPr>
            <a:xfrm>
              <a:off x="2428828" y="1071546"/>
              <a:ext cx="642942" cy="214314"/>
            </a:xfrm>
            <a:prstGeom prst="rightArrow">
              <a:avLst/>
            </a:prstGeom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/>
            </a:p>
          </p:txBody>
        </p:sp>
        <p:sp>
          <p:nvSpPr>
            <p:cNvPr id="18" name="Стрелка вправо 17"/>
            <p:cNvSpPr/>
            <p:nvPr/>
          </p:nvSpPr>
          <p:spPr>
            <a:xfrm>
              <a:off x="2143076" y="2285992"/>
              <a:ext cx="357190" cy="214314"/>
            </a:xfrm>
            <a:prstGeom prst="rightArrow">
              <a:avLst/>
            </a:prstGeom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/>
            </a:p>
          </p:txBody>
        </p:sp>
        <p:sp>
          <p:nvSpPr>
            <p:cNvPr id="19" name="Стрелка вправо 18"/>
            <p:cNvSpPr/>
            <p:nvPr/>
          </p:nvSpPr>
          <p:spPr>
            <a:xfrm>
              <a:off x="6000728" y="1000108"/>
              <a:ext cx="571504" cy="214314"/>
            </a:xfrm>
            <a:prstGeom prst="rightArrow">
              <a:avLst/>
            </a:prstGeom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/>
            </a:p>
          </p:txBody>
        </p:sp>
        <p:sp>
          <p:nvSpPr>
            <p:cNvPr id="21" name="Стрелка вправо 20"/>
            <p:cNvSpPr/>
            <p:nvPr/>
          </p:nvSpPr>
          <p:spPr>
            <a:xfrm>
              <a:off x="6786546" y="2285992"/>
              <a:ext cx="571504" cy="214314"/>
            </a:xfrm>
            <a:prstGeom prst="rightArrow">
              <a:avLst/>
            </a:prstGeom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/>
            </a:p>
          </p:txBody>
        </p:sp>
        <p:sp>
          <p:nvSpPr>
            <p:cNvPr id="22" name="Стрелка вправо 21"/>
            <p:cNvSpPr/>
            <p:nvPr/>
          </p:nvSpPr>
          <p:spPr>
            <a:xfrm>
              <a:off x="5072034" y="2285992"/>
              <a:ext cx="357190" cy="214314"/>
            </a:xfrm>
            <a:prstGeom prst="rightArrow">
              <a:avLst/>
            </a:prstGeom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Заголовок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395288" y="836613"/>
            <a:ext cx="8382000" cy="1054100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ru-RU" altLang="ru-RU" sz="2800" b="1" dirty="0" smtClean="0"/>
              <a:t/>
            </a:r>
            <a:br>
              <a:rPr lang="ru-RU" altLang="ru-RU" sz="2800" b="1" dirty="0" smtClean="0"/>
            </a:br>
            <a:r>
              <a:rPr lang="ru-RU" altLang="ru-RU" sz="2800" b="1" dirty="0" smtClean="0"/>
              <a:t/>
            </a:r>
            <a:br>
              <a:rPr lang="ru-RU" altLang="ru-RU" sz="2800" b="1" dirty="0" smtClean="0"/>
            </a:br>
            <a:r>
              <a:rPr lang="ru-RU" altLang="ru-RU" sz="2800" b="1" dirty="0" smtClean="0"/>
              <a:t/>
            </a:r>
            <a:br>
              <a:rPr lang="ru-RU" altLang="ru-RU" sz="2800" b="1" dirty="0" smtClean="0"/>
            </a:br>
            <a:r>
              <a:rPr lang="ru-RU" altLang="ru-RU" sz="2800" b="1" dirty="0" smtClean="0"/>
              <a:t/>
            </a:r>
            <a:br>
              <a:rPr lang="ru-RU" altLang="ru-RU" sz="2800" b="1" dirty="0" smtClean="0"/>
            </a:br>
            <a:r>
              <a:rPr lang="ru-RU" altLang="ru-RU" sz="2800" b="1" dirty="0" smtClean="0"/>
              <a:t> </a:t>
            </a:r>
            <a:br>
              <a:rPr lang="ru-RU" altLang="ru-RU" sz="2800" b="1" dirty="0" smtClean="0"/>
            </a:br>
            <a:r>
              <a:rPr lang="ru-RU" altLang="ru-RU" sz="2800" b="1" dirty="0"/>
              <a:t/>
            </a:r>
            <a:br>
              <a:rPr lang="ru-RU" altLang="ru-RU" sz="2800" b="1" dirty="0"/>
            </a:br>
            <a:r>
              <a:rPr lang="ru-RU" altLang="ru-RU" sz="2800" b="1" dirty="0" smtClean="0"/>
              <a:t/>
            </a:r>
            <a:br>
              <a:rPr lang="ru-RU" altLang="ru-RU" sz="2800" b="1" dirty="0" smtClean="0"/>
            </a:br>
            <a:r>
              <a:rPr lang="ru-RU" altLang="ru-RU" sz="2800" b="1" dirty="0" err="1" smtClean="0"/>
              <a:t>Рольова</a:t>
            </a:r>
            <a:r>
              <a:rPr lang="ru-RU" altLang="ru-RU" sz="2800" b="1" dirty="0" smtClean="0"/>
              <a:t> </a:t>
            </a:r>
            <a:r>
              <a:rPr lang="ru-RU" altLang="ru-RU" sz="2800" b="1" dirty="0" err="1" smtClean="0"/>
              <a:t>гра</a:t>
            </a:r>
            <a:r>
              <a:rPr lang="ru-RU" altLang="ru-RU" sz="2800" b="1" dirty="0"/>
              <a:t/>
            </a:r>
            <a:br>
              <a:rPr lang="ru-RU" altLang="ru-RU" sz="2800" b="1" dirty="0"/>
            </a:br>
            <a:r>
              <a:rPr lang="ru-RU" altLang="ru-RU" sz="2800" b="1" dirty="0" smtClean="0"/>
              <a:t/>
            </a:r>
            <a:br>
              <a:rPr lang="ru-RU" altLang="ru-RU" sz="2800" b="1" dirty="0" smtClean="0"/>
            </a:br>
            <a:r>
              <a:rPr lang="ru-RU" altLang="ru-RU" sz="2800" b="1" dirty="0"/>
              <a:t/>
            </a:r>
            <a:br>
              <a:rPr lang="ru-RU" altLang="ru-RU" sz="2800" b="1" dirty="0"/>
            </a:br>
            <a:r>
              <a:rPr lang="ru-RU" altLang="ru-RU" sz="2800" b="1" dirty="0" smtClean="0"/>
              <a:t/>
            </a:r>
            <a:br>
              <a:rPr lang="ru-RU" altLang="ru-RU" sz="2800" b="1" dirty="0" smtClean="0"/>
            </a:br>
            <a:r>
              <a:rPr lang="ru-RU" altLang="ru-RU" sz="2800" b="1" dirty="0"/>
              <a:t/>
            </a:r>
            <a:br>
              <a:rPr lang="ru-RU" altLang="ru-RU" sz="2800" b="1" dirty="0"/>
            </a:br>
            <a:r>
              <a:rPr lang="ru-RU" altLang="ru-RU" sz="2800" b="1" dirty="0" smtClean="0"/>
              <a:t/>
            </a:r>
            <a:br>
              <a:rPr lang="ru-RU" altLang="ru-RU" sz="2800" b="1" dirty="0" smtClean="0"/>
            </a:br>
            <a:r>
              <a:rPr lang="ru-RU" altLang="ru-RU" sz="2800" b="1" dirty="0"/>
              <a:t/>
            </a:r>
            <a:br>
              <a:rPr lang="ru-RU" altLang="ru-RU" sz="2800" b="1" dirty="0"/>
            </a:br>
            <a:r>
              <a:rPr lang="ru-RU" altLang="ru-RU" sz="2800" b="1" dirty="0" err="1" smtClean="0">
                <a:solidFill>
                  <a:schemeClr val="accent5">
                    <a:lumMod val="75000"/>
                  </a:schemeClr>
                </a:solidFill>
              </a:rPr>
              <a:t>Уявіть</a:t>
            </a:r>
            <a:r>
              <a:rPr lang="ru-RU" altLang="ru-RU" sz="2800" b="1" dirty="0" smtClean="0">
                <a:solidFill>
                  <a:schemeClr val="accent5">
                    <a:lumMod val="75000"/>
                  </a:schemeClr>
                </a:solidFill>
              </a:rPr>
              <a:t>, </a:t>
            </a:r>
            <a:r>
              <a:rPr lang="ru-RU" altLang="ru-RU" sz="2800" b="1" dirty="0" err="1" smtClean="0">
                <a:solidFill>
                  <a:schemeClr val="accent5">
                    <a:lumMod val="75000"/>
                  </a:schemeClr>
                </a:solidFill>
              </a:rPr>
              <a:t>що</a:t>
            </a:r>
            <a:r>
              <a:rPr lang="ru-RU" altLang="ru-RU" sz="2800" b="1" dirty="0" smtClean="0">
                <a:solidFill>
                  <a:schemeClr val="accent5">
                    <a:lumMod val="75000"/>
                  </a:schemeClr>
                </a:solidFill>
              </a:rPr>
              <a:t> </a:t>
            </a:r>
            <a:r>
              <a:rPr lang="ru-RU" altLang="ru-RU" sz="2800" b="1" dirty="0" err="1" smtClean="0">
                <a:solidFill>
                  <a:schemeClr val="accent5">
                    <a:lumMod val="75000"/>
                  </a:schemeClr>
                </a:solidFill>
              </a:rPr>
              <a:t>ви</a:t>
            </a:r>
            <a:r>
              <a:rPr lang="ru-RU" altLang="ru-RU" sz="2800" b="1" dirty="0" smtClean="0">
                <a:solidFill>
                  <a:schemeClr val="accent5">
                    <a:lumMod val="75000"/>
                  </a:schemeClr>
                </a:solidFill>
              </a:rPr>
              <a:t> </a:t>
            </a:r>
            <a:r>
              <a:rPr lang="ru-RU" altLang="ru-RU" sz="2800" b="1" dirty="0" err="1" smtClean="0">
                <a:solidFill>
                  <a:schemeClr val="accent5">
                    <a:lumMod val="75000"/>
                  </a:schemeClr>
                </a:solidFill>
              </a:rPr>
              <a:t>старійшина</a:t>
            </a:r>
            <a:r>
              <a:rPr lang="ru-RU" altLang="ru-RU" sz="2800" b="1" dirty="0" smtClean="0">
                <a:solidFill>
                  <a:schemeClr val="accent5">
                    <a:lumMod val="75000"/>
                  </a:schemeClr>
                </a:solidFill>
              </a:rPr>
              <a:t> роду і вам </a:t>
            </a:r>
            <a:r>
              <a:rPr lang="ru-RU" altLang="ru-RU" sz="2800" b="1" dirty="0" err="1" smtClean="0">
                <a:solidFill>
                  <a:schemeClr val="accent5">
                    <a:lumMod val="75000"/>
                  </a:schemeClr>
                </a:solidFill>
              </a:rPr>
              <a:t>належить</a:t>
            </a:r>
            <a:r>
              <a:rPr lang="ru-RU" altLang="ru-RU" sz="2800" b="1" dirty="0" smtClean="0">
                <a:solidFill>
                  <a:schemeClr val="accent5">
                    <a:lumMod val="75000"/>
                  </a:schemeClr>
                </a:solidFill>
              </a:rPr>
              <a:t> </a:t>
            </a:r>
            <a:r>
              <a:rPr lang="ru-RU" altLang="ru-RU" sz="2800" b="1" dirty="0" err="1" smtClean="0">
                <a:solidFill>
                  <a:schemeClr val="accent5">
                    <a:lumMod val="75000"/>
                  </a:schemeClr>
                </a:solidFill>
              </a:rPr>
              <a:t>вжити</a:t>
            </a:r>
            <a:r>
              <a:rPr lang="ru-RU" altLang="ru-RU" sz="2800" b="1" dirty="0" smtClean="0">
                <a:solidFill>
                  <a:schemeClr val="accent5">
                    <a:lumMod val="75000"/>
                  </a:schemeClr>
                </a:solidFill>
              </a:rPr>
              <a:t> </a:t>
            </a:r>
            <a:r>
              <a:rPr lang="ru-RU" altLang="ru-RU" sz="2800" b="1" dirty="0" err="1" smtClean="0">
                <a:solidFill>
                  <a:schemeClr val="accent5">
                    <a:lumMod val="75000"/>
                  </a:schemeClr>
                </a:solidFill>
              </a:rPr>
              <a:t>заходів</a:t>
            </a:r>
            <a:r>
              <a:rPr lang="ru-RU" altLang="ru-RU" sz="2800" b="1" dirty="0" smtClean="0">
                <a:solidFill>
                  <a:schemeClr val="accent5">
                    <a:lumMod val="75000"/>
                  </a:schemeClr>
                </a:solidFill>
              </a:rPr>
              <a:t>, </a:t>
            </a:r>
            <a:r>
              <a:rPr lang="ru-RU" altLang="ru-RU" sz="2800" b="1" dirty="0" err="1" smtClean="0">
                <a:solidFill>
                  <a:schemeClr val="accent5">
                    <a:lumMod val="75000"/>
                  </a:schemeClr>
                </a:solidFill>
              </a:rPr>
              <a:t>щоб</a:t>
            </a:r>
            <a:r>
              <a:rPr lang="ru-RU" altLang="ru-RU" sz="2800" b="1" dirty="0" smtClean="0">
                <a:solidFill>
                  <a:schemeClr val="accent5">
                    <a:lumMod val="75000"/>
                  </a:schemeClr>
                </a:solidFill>
              </a:rPr>
              <a:t> </a:t>
            </a:r>
            <a:r>
              <a:rPr lang="ru-RU" altLang="ru-RU" sz="2800" b="1" dirty="0" err="1" smtClean="0">
                <a:solidFill>
                  <a:schemeClr val="accent5">
                    <a:lumMod val="75000"/>
                  </a:schemeClr>
                </a:solidFill>
              </a:rPr>
              <a:t>зменшити</a:t>
            </a:r>
            <a:r>
              <a:rPr lang="ru-RU" altLang="ru-RU" sz="2800" b="1" dirty="0" smtClean="0">
                <a:solidFill>
                  <a:schemeClr val="accent5">
                    <a:lumMod val="75000"/>
                  </a:schemeClr>
                </a:solidFill>
              </a:rPr>
              <a:t> </a:t>
            </a:r>
            <a:r>
              <a:rPr lang="ru-RU" altLang="ru-RU" sz="2800" b="1" dirty="0" err="1" smtClean="0">
                <a:solidFill>
                  <a:schemeClr val="accent5">
                    <a:lumMod val="75000"/>
                  </a:schemeClr>
                </a:solidFill>
              </a:rPr>
              <a:t>загрозу</a:t>
            </a:r>
            <a:r>
              <a:rPr lang="ru-RU" altLang="ru-RU" sz="2800" b="1" dirty="0" smtClean="0">
                <a:solidFill>
                  <a:schemeClr val="accent5">
                    <a:lumMod val="75000"/>
                  </a:schemeClr>
                </a:solidFill>
              </a:rPr>
              <a:t> голоду через </a:t>
            </a:r>
            <a:r>
              <a:rPr lang="ru-RU" altLang="ru-RU" sz="2800" b="1" dirty="0" err="1" smtClean="0">
                <a:solidFill>
                  <a:schemeClr val="accent5">
                    <a:lumMod val="75000"/>
                  </a:schemeClr>
                </a:solidFill>
              </a:rPr>
              <a:t>природні</a:t>
            </a:r>
            <a:r>
              <a:rPr lang="ru-RU" altLang="ru-RU" sz="2800" b="1" dirty="0" smtClean="0">
                <a:solidFill>
                  <a:schemeClr val="accent5">
                    <a:lumMod val="75000"/>
                  </a:schemeClr>
                </a:solidFill>
              </a:rPr>
              <a:t> </a:t>
            </a:r>
            <a:r>
              <a:rPr lang="ru-RU" altLang="ru-RU" sz="2800" b="1" dirty="0" err="1" smtClean="0">
                <a:solidFill>
                  <a:schemeClr val="accent5">
                    <a:lumMod val="75000"/>
                  </a:schemeClr>
                </a:solidFill>
              </a:rPr>
              <a:t>негаразди</a:t>
            </a:r>
            <a:r>
              <a:rPr lang="ru-RU" altLang="ru-RU" sz="2800" b="1" dirty="0" smtClean="0">
                <a:solidFill>
                  <a:schemeClr val="accent5">
                    <a:lumMod val="75000"/>
                  </a:schemeClr>
                </a:solidFill>
              </a:rPr>
              <a:t>.</a:t>
            </a:r>
            <a:r>
              <a:rPr lang="ru-RU" altLang="ru-RU" sz="2800" b="1" dirty="0" smtClean="0"/>
              <a:t/>
            </a:r>
            <a:br>
              <a:rPr lang="ru-RU" altLang="ru-RU" sz="2800" b="1" dirty="0" smtClean="0"/>
            </a:br>
            <a:endParaRPr lang="ru-RU" altLang="ru-RU" sz="2800" b="1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Заголовок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395288" y="476250"/>
            <a:ext cx="8382000" cy="1054100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ru-RU" altLang="ru-RU" sz="3600" b="1" dirty="0" err="1" smtClean="0">
                <a:latin typeface="Arial Black" pitchFamily="34" charset="0"/>
              </a:rPr>
              <a:t>Від</a:t>
            </a:r>
            <a:r>
              <a:rPr lang="ru-RU" altLang="ru-RU" sz="3600" b="1" dirty="0" smtClean="0">
                <a:latin typeface="Arial Black" pitchFamily="34" charset="0"/>
              </a:rPr>
              <a:t> </a:t>
            </a:r>
            <a:r>
              <a:rPr lang="ru-RU" altLang="ru-RU" sz="3600" b="1" dirty="0" err="1" smtClean="0">
                <a:latin typeface="Arial Black" pitchFamily="34" charset="0"/>
              </a:rPr>
              <a:t>родової</a:t>
            </a:r>
            <a:r>
              <a:rPr lang="ru-RU" altLang="ru-RU" sz="3600" b="1" dirty="0" smtClean="0">
                <a:latin typeface="Arial Black" pitchFamily="34" charset="0"/>
              </a:rPr>
              <a:t> до </a:t>
            </a:r>
            <a:r>
              <a:rPr lang="ru-RU" altLang="ru-RU" sz="3600" b="1" dirty="0" err="1" smtClean="0">
                <a:latin typeface="Arial Black" pitchFamily="34" charset="0"/>
              </a:rPr>
              <a:t>сусідської</a:t>
            </a:r>
            <a:r>
              <a:rPr lang="ru-RU" altLang="ru-RU" sz="3600" b="1" dirty="0" smtClean="0">
                <a:latin typeface="Arial Black" pitchFamily="34" charset="0"/>
              </a:rPr>
              <a:t> </a:t>
            </a:r>
            <a:r>
              <a:rPr lang="ru-RU" altLang="ru-RU" sz="3600" b="1" dirty="0" err="1" smtClean="0">
                <a:latin typeface="Arial Black" pitchFamily="34" charset="0"/>
              </a:rPr>
              <a:t>общини</a:t>
            </a:r>
            <a:r>
              <a:rPr lang="ru-RU" altLang="ru-RU" sz="3600" b="1" dirty="0" smtClean="0">
                <a:latin typeface="Arial Black" pitchFamily="34" charset="0"/>
              </a:rPr>
              <a:t/>
            </a:r>
            <a:br>
              <a:rPr lang="ru-RU" altLang="ru-RU" sz="3600" b="1" dirty="0" smtClean="0">
                <a:latin typeface="Arial Black" pitchFamily="34" charset="0"/>
              </a:rPr>
            </a:br>
            <a:endParaRPr lang="ru-RU" altLang="ru-RU" sz="3600" b="1" dirty="0" smtClean="0">
              <a:latin typeface="Arial Black" pitchFamily="34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4294967295"/>
            <p:custDataLst>
              <p:tags r:id="rId2"/>
            </p:custDataLst>
          </p:nvPr>
        </p:nvSpPr>
        <p:spPr>
          <a:xfrm>
            <a:off x="0" y="5783263"/>
            <a:ext cx="9144000" cy="1074737"/>
          </a:xfrm>
        </p:spPr>
        <p:txBody>
          <a:bodyPr>
            <a:normAutofit fontScale="92500"/>
          </a:bodyPr>
          <a:lstStyle/>
          <a:p>
            <a:pPr marL="274320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2400" b="1" dirty="0" smtClean="0"/>
              <a:t>З </a:t>
            </a:r>
            <a:r>
              <a:rPr lang="ru-RU" sz="2400" b="1" dirty="0" err="1" smtClean="0"/>
              <a:t>появою</a:t>
            </a:r>
            <a:r>
              <a:rPr lang="ru-RU" sz="2400" b="1" dirty="0" smtClean="0"/>
              <a:t> плуга (</a:t>
            </a:r>
            <a:r>
              <a:rPr lang="ru-RU" sz="2400" b="1" dirty="0" err="1" smtClean="0"/>
              <a:t>плугове</a:t>
            </a:r>
            <a:r>
              <a:rPr lang="ru-RU" sz="2400" b="1" dirty="0" smtClean="0"/>
              <a:t> </a:t>
            </a:r>
            <a:r>
              <a:rPr lang="ru-RU" sz="2400" b="1" dirty="0" err="1" smtClean="0"/>
              <a:t>землеробство</a:t>
            </a:r>
            <a:r>
              <a:rPr lang="ru-RU" sz="2400" b="1" dirty="0" smtClean="0"/>
              <a:t>) </a:t>
            </a:r>
            <a:r>
              <a:rPr lang="ru-RU" sz="2400" b="1" dirty="0" err="1" smtClean="0"/>
              <a:t>кожна</a:t>
            </a:r>
            <a:r>
              <a:rPr lang="ru-RU" sz="2400" b="1" dirty="0" smtClean="0"/>
              <a:t> </a:t>
            </a:r>
            <a:r>
              <a:rPr lang="ru-RU" sz="2400" b="1" dirty="0" err="1" smtClean="0"/>
              <a:t>сім’я</a:t>
            </a:r>
            <a:r>
              <a:rPr lang="ru-RU" sz="2400" b="1" dirty="0" smtClean="0"/>
              <a:t> </a:t>
            </a:r>
            <a:r>
              <a:rPr lang="ru-RU" sz="2400" b="1" dirty="0" err="1" smtClean="0"/>
              <a:t>моглавже</a:t>
            </a:r>
            <a:r>
              <a:rPr lang="ru-RU" sz="2400" b="1" dirty="0" smtClean="0"/>
              <a:t> сама </a:t>
            </a:r>
            <a:r>
              <a:rPr lang="ru-RU" sz="2400" b="1" dirty="0" err="1" smtClean="0"/>
              <a:t>обробляти</a:t>
            </a:r>
            <a:r>
              <a:rPr lang="ru-RU" sz="2400" b="1" dirty="0" smtClean="0"/>
              <a:t> поле, </a:t>
            </a:r>
            <a:r>
              <a:rPr lang="ru-RU" sz="2400" b="1" dirty="0" err="1" smtClean="0"/>
              <a:t>достатнє</a:t>
            </a:r>
            <a:r>
              <a:rPr lang="ru-RU" sz="2400" b="1" dirty="0" smtClean="0"/>
              <a:t> для </a:t>
            </a:r>
            <a:r>
              <a:rPr lang="ru-RU" sz="2400" b="1" dirty="0" err="1" smtClean="0"/>
              <a:t>її</a:t>
            </a:r>
            <a:r>
              <a:rPr lang="ru-RU" sz="2400" b="1" dirty="0" smtClean="0"/>
              <a:t> </a:t>
            </a:r>
            <a:r>
              <a:rPr lang="ru-RU" sz="2400" b="1" dirty="0" err="1" smtClean="0"/>
              <a:t>проживання</a:t>
            </a:r>
            <a:endParaRPr lang="ru-RU" sz="2400" b="1" dirty="0"/>
          </a:p>
        </p:txBody>
      </p:sp>
      <p:pic>
        <p:nvPicPr>
          <p:cNvPr id="11268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713" y="1628775"/>
            <a:ext cx="5522912" cy="4154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Заголовок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517525" y="5589588"/>
            <a:ext cx="8382000" cy="1054100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ru-RU" altLang="ru-RU" sz="2000" b="1" dirty="0" err="1" smtClean="0">
                <a:solidFill>
                  <a:schemeClr val="accent5">
                    <a:lumMod val="75000"/>
                  </a:schemeClr>
                </a:solidFill>
              </a:rPr>
              <a:t>Старійшини</a:t>
            </a:r>
            <a:r>
              <a:rPr lang="ru-RU" altLang="ru-RU" sz="2000" b="1" dirty="0" smtClean="0">
                <a:solidFill>
                  <a:schemeClr val="accent5">
                    <a:lumMod val="75000"/>
                  </a:schemeClr>
                </a:solidFill>
              </a:rPr>
              <a:t> </a:t>
            </a:r>
            <a:r>
              <a:rPr lang="ru-RU" altLang="ru-RU" sz="2000" b="1" dirty="0" err="1" smtClean="0">
                <a:solidFill>
                  <a:schemeClr val="accent5">
                    <a:lumMod val="75000"/>
                  </a:schemeClr>
                </a:solidFill>
              </a:rPr>
              <a:t>починають</a:t>
            </a:r>
            <a:r>
              <a:rPr lang="ru-RU" altLang="ru-RU" sz="2000" b="1" dirty="0" smtClean="0">
                <a:solidFill>
                  <a:schemeClr val="accent5">
                    <a:lumMod val="75000"/>
                  </a:schemeClr>
                </a:solidFill>
              </a:rPr>
              <a:t> </a:t>
            </a:r>
            <a:r>
              <a:rPr lang="ru-RU" altLang="ru-RU" sz="2000" b="1" dirty="0" err="1" smtClean="0">
                <a:solidFill>
                  <a:schemeClr val="accent5">
                    <a:lumMod val="75000"/>
                  </a:schemeClr>
                </a:solidFill>
              </a:rPr>
              <a:t>ділити</a:t>
            </a:r>
            <a:r>
              <a:rPr lang="ru-RU" altLang="ru-RU" sz="2000" b="1" dirty="0" smtClean="0">
                <a:solidFill>
                  <a:schemeClr val="accent5">
                    <a:lumMod val="75000"/>
                  </a:schemeClr>
                </a:solidFill>
              </a:rPr>
              <a:t> землю </a:t>
            </a:r>
            <a:r>
              <a:rPr lang="ru-RU" altLang="ru-RU" sz="2000" b="1" dirty="0" err="1" smtClean="0">
                <a:solidFill>
                  <a:schemeClr val="accent5">
                    <a:lumMod val="75000"/>
                  </a:schemeClr>
                </a:solidFill>
              </a:rPr>
              <a:t>общини</a:t>
            </a:r>
            <a:r>
              <a:rPr lang="ru-RU" altLang="ru-RU" sz="2000" b="1" dirty="0" smtClean="0">
                <a:solidFill>
                  <a:schemeClr val="accent5">
                    <a:lumMod val="75000"/>
                  </a:schemeClr>
                </a:solidFill>
              </a:rPr>
              <a:t> </a:t>
            </a:r>
            <a:r>
              <a:rPr lang="ru-RU" altLang="ru-RU" sz="2000" b="1" dirty="0" err="1" smtClean="0">
                <a:solidFill>
                  <a:schemeClr val="accent5">
                    <a:lumMod val="75000"/>
                  </a:schemeClr>
                </a:solidFill>
              </a:rPr>
              <a:t>між</a:t>
            </a:r>
            <a:r>
              <a:rPr lang="ru-RU" altLang="ru-RU" sz="2000" b="1" dirty="0" smtClean="0">
                <a:solidFill>
                  <a:schemeClr val="accent5">
                    <a:lumMod val="75000"/>
                  </a:schemeClr>
                </a:solidFill>
              </a:rPr>
              <a:t> </a:t>
            </a:r>
            <a:r>
              <a:rPr lang="ru-RU" altLang="ru-RU" sz="2000" b="1" dirty="0" err="1" smtClean="0">
                <a:solidFill>
                  <a:schemeClr val="accent5">
                    <a:lumMod val="75000"/>
                  </a:schemeClr>
                </a:solidFill>
              </a:rPr>
              <a:t>окремими</a:t>
            </a:r>
            <a:r>
              <a:rPr lang="ru-RU" altLang="ru-RU" sz="2000" b="1" dirty="0" smtClean="0">
                <a:solidFill>
                  <a:schemeClr val="accent5">
                    <a:lumMod val="75000"/>
                  </a:schemeClr>
                </a:solidFill>
              </a:rPr>
              <a:t> </a:t>
            </a:r>
            <a:r>
              <a:rPr lang="ru-RU" altLang="ru-RU" sz="2000" b="1" dirty="0" err="1" smtClean="0">
                <a:solidFill>
                  <a:schemeClr val="accent5">
                    <a:lumMod val="75000"/>
                  </a:schemeClr>
                </a:solidFill>
              </a:rPr>
              <a:t>сім’ями</a:t>
            </a:r>
            <a:r>
              <a:rPr lang="ru-RU" altLang="ru-RU" sz="2000" b="1" dirty="0" smtClean="0">
                <a:solidFill>
                  <a:schemeClr val="accent5">
                    <a:lumMod val="75000"/>
                  </a:schemeClr>
                </a:solidFill>
              </a:rPr>
              <a:t>. </a:t>
            </a:r>
            <a:r>
              <a:rPr lang="ru-RU" altLang="ru-RU" sz="2000" b="1" dirty="0" err="1" smtClean="0">
                <a:solidFill>
                  <a:schemeClr val="accent5">
                    <a:lumMod val="75000"/>
                  </a:schemeClr>
                </a:solidFill>
              </a:rPr>
              <a:t>Кожна</a:t>
            </a:r>
            <a:r>
              <a:rPr lang="ru-RU" altLang="ru-RU" sz="2000" b="1" dirty="0" smtClean="0">
                <a:solidFill>
                  <a:schemeClr val="accent5">
                    <a:lumMod val="75000"/>
                  </a:schemeClr>
                </a:solidFill>
              </a:rPr>
              <a:t> з них </a:t>
            </a:r>
            <a:r>
              <a:rPr lang="ru-RU" altLang="ru-RU" sz="2000" b="1" dirty="0" err="1" smtClean="0">
                <a:solidFill>
                  <a:schemeClr val="accent5">
                    <a:lumMod val="75000"/>
                  </a:schemeClr>
                </a:solidFill>
              </a:rPr>
              <a:t>отримувала</a:t>
            </a:r>
            <a:r>
              <a:rPr lang="ru-RU" altLang="ru-RU" sz="2000" b="1" dirty="0" smtClean="0">
                <a:solidFill>
                  <a:schemeClr val="accent5">
                    <a:lumMod val="75000"/>
                  </a:schemeClr>
                </a:solidFill>
              </a:rPr>
              <a:t> </a:t>
            </a:r>
            <a:r>
              <a:rPr lang="ru-RU" altLang="ru-RU" sz="2000" b="1" dirty="0" err="1" smtClean="0">
                <a:solidFill>
                  <a:schemeClr val="accent5">
                    <a:lumMod val="75000"/>
                  </a:schemeClr>
                </a:solidFill>
              </a:rPr>
              <a:t>свій</a:t>
            </a:r>
            <a:r>
              <a:rPr lang="ru-RU" altLang="ru-RU" sz="2000" b="1" dirty="0" smtClean="0">
                <a:solidFill>
                  <a:schemeClr val="accent5">
                    <a:lumMod val="75000"/>
                  </a:schemeClr>
                </a:solidFill>
              </a:rPr>
              <a:t> </a:t>
            </a:r>
            <a:r>
              <a:rPr lang="ru-RU" altLang="ru-RU" sz="2000" b="1" dirty="0" err="1" smtClean="0">
                <a:solidFill>
                  <a:schemeClr val="accent5">
                    <a:lumMod val="75000"/>
                  </a:schemeClr>
                </a:solidFill>
              </a:rPr>
              <a:t>наділ</a:t>
            </a:r>
            <a:r>
              <a:rPr lang="ru-RU" altLang="ru-RU" sz="2000" b="1" dirty="0" smtClean="0">
                <a:solidFill>
                  <a:schemeClr val="accent5">
                    <a:lumMod val="75000"/>
                  </a:schemeClr>
                </a:solidFill>
              </a:rPr>
              <a:t>, </a:t>
            </a:r>
            <a:r>
              <a:rPr lang="ru-RU" altLang="ru-RU" sz="2000" b="1" dirty="0" err="1" smtClean="0">
                <a:solidFill>
                  <a:schemeClr val="accent5">
                    <a:lumMod val="75000"/>
                  </a:schemeClr>
                </a:solidFill>
              </a:rPr>
              <a:t>який</a:t>
            </a:r>
            <a:r>
              <a:rPr lang="ru-RU" altLang="ru-RU" sz="2000" b="1" dirty="0" smtClean="0">
                <a:solidFill>
                  <a:schemeClr val="accent5">
                    <a:lumMod val="75000"/>
                  </a:schemeClr>
                </a:solidFill>
              </a:rPr>
              <a:t> вона </a:t>
            </a:r>
            <a:r>
              <a:rPr lang="ru-RU" altLang="ru-RU" sz="2000" b="1" dirty="0" err="1" smtClean="0">
                <a:solidFill>
                  <a:schemeClr val="accent5">
                    <a:lumMod val="75000"/>
                  </a:schemeClr>
                </a:solidFill>
              </a:rPr>
              <a:t>обробляла</a:t>
            </a:r>
            <a:r>
              <a:rPr lang="ru-RU" altLang="ru-RU" sz="2000" b="1" dirty="0" smtClean="0">
                <a:solidFill>
                  <a:schemeClr val="accent5">
                    <a:lumMod val="75000"/>
                  </a:schemeClr>
                </a:solidFill>
              </a:rPr>
              <a:t> </a:t>
            </a:r>
            <a:r>
              <a:rPr lang="ru-RU" altLang="ru-RU" sz="2000" b="1" dirty="0" err="1" smtClean="0">
                <a:solidFill>
                  <a:schemeClr val="accent5">
                    <a:lumMod val="75000"/>
                  </a:schemeClr>
                </a:solidFill>
              </a:rPr>
              <a:t>власними</a:t>
            </a:r>
            <a:r>
              <a:rPr lang="ru-RU" altLang="ru-RU" sz="2000" b="1" dirty="0" smtClean="0">
                <a:solidFill>
                  <a:schemeClr val="accent5">
                    <a:lumMod val="75000"/>
                  </a:schemeClr>
                </a:solidFill>
              </a:rPr>
              <a:t> силами і </a:t>
            </a:r>
            <a:r>
              <a:rPr lang="ru-RU" altLang="ru-RU" sz="2000" b="1" dirty="0" err="1" smtClean="0">
                <a:solidFill>
                  <a:schemeClr val="accent5">
                    <a:lumMod val="75000"/>
                  </a:schemeClr>
                </a:solidFill>
              </a:rPr>
              <a:t>власними</a:t>
            </a:r>
            <a:r>
              <a:rPr lang="ru-RU" altLang="ru-RU" sz="2000" b="1" dirty="0" smtClean="0">
                <a:solidFill>
                  <a:schemeClr val="accent5">
                    <a:lumMod val="75000"/>
                  </a:schemeClr>
                </a:solidFill>
              </a:rPr>
              <a:t> </a:t>
            </a:r>
            <a:r>
              <a:rPr lang="ru-RU" altLang="ru-RU" sz="2000" b="1" dirty="0" err="1" smtClean="0">
                <a:solidFill>
                  <a:schemeClr val="accent5">
                    <a:lumMod val="75000"/>
                  </a:schemeClr>
                </a:solidFill>
              </a:rPr>
              <a:t>знаряддями</a:t>
            </a:r>
            <a:r>
              <a:rPr lang="ru-RU" altLang="ru-RU" sz="2000" b="1" dirty="0" smtClean="0">
                <a:solidFill>
                  <a:schemeClr val="accent5">
                    <a:lumMod val="75000"/>
                  </a:schemeClr>
                </a:solidFill>
              </a:rPr>
              <a:t> </a:t>
            </a:r>
            <a:r>
              <a:rPr lang="ru-RU" altLang="ru-RU" sz="2000" b="1" dirty="0" err="1" smtClean="0">
                <a:solidFill>
                  <a:schemeClr val="accent5">
                    <a:lumMod val="75000"/>
                  </a:schemeClr>
                </a:solidFill>
              </a:rPr>
              <a:t>праці</a:t>
            </a:r>
            <a:r>
              <a:rPr lang="ru-RU" altLang="ru-RU" sz="2000" b="1" dirty="0" smtClean="0">
                <a:solidFill>
                  <a:schemeClr val="accent5">
                    <a:lumMod val="75000"/>
                  </a:schemeClr>
                </a:solidFill>
              </a:rPr>
              <a:t>. Не </a:t>
            </a:r>
            <a:r>
              <a:rPr lang="ru-RU" altLang="ru-RU" sz="2000" b="1" dirty="0" err="1" smtClean="0">
                <a:solidFill>
                  <a:schemeClr val="accent5">
                    <a:lumMod val="75000"/>
                  </a:schemeClr>
                </a:solidFill>
              </a:rPr>
              <a:t>всі</a:t>
            </a:r>
            <a:r>
              <a:rPr lang="ru-RU" altLang="ru-RU" sz="2000" b="1" dirty="0" smtClean="0">
                <a:solidFill>
                  <a:schemeClr val="accent5">
                    <a:lumMod val="75000"/>
                  </a:schemeClr>
                </a:solidFill>
              </a:rPr>
              <a:t> </a:t>
            </a:r>
            <a:r>
              <a:rPr lang="ru-RU" altLang="ru-RU" sz="2000" b="1" dirty="0" err="1" smtClean="0">
                <a:solidFill>
                  <a:schemeClr val="accent5">
                    <a:lumMod val="75000"/>
                  </a:schemeClr>
                </a:solidFill>
              </a:rPr>
              <a:t>сім’ї</a:t>
            </a:r>
            <a:r>
              <a:rPr lang="ru-RU" altLang="ru-RU" sz="2000" b="1" dirty="0" smtClean="0">
                <a:solidFill>
                  <a:schemeClr val="accent5">
                    <a:lumMod val="75000"/>
                  </a:schemeClr>
                </a:solidFill>
              </a:rPr>
              <a:t> </a:t>
            </a:r>
            <a:r>
              <a:rPr lang="ru-RU" altLang="ru-RU" sz="2000" b="1" dirty="0" err="1" smtClean="0">
                <a:solidFill>
                  <a:schemeClr val="accent5">
                    <a:lumMod val="75000"/>
                  </a:schemeClr>
                </a:solidFill>
              </a:rPr>
              <a:t>вміло</a:t>
            </a:r>
            <a:r>
              <a:rPr lang="ru-RU" altLang="ru-RU" sz="2000" b="1" dirty="0" smtClean="0">
                <a:solidFill>
                  <a:schemeClr val="accent5">
                    <a:lumMod val="75000"/>
                  </a:schemeClr>
                </a:solidFill>
              </a:rPr>
              <a:t> вели </a:t>
            </a:r>
            <a:r>
              <a:rPr lang="ru-RU" altLang="ru-RU" sz="2000" b="1" dirty="0" err="1" smtClean="0">
                <a:solidFill>
                  <a:schemeClr val="accent5">
                    <a:lumMod val="75000"/>
                  </a:schemeClr>
                </a:solidFill>
              </a:rPr>
              <a:t>господарство</a:t>
            </a:r>
            <a:r>
              <a:rPr lang="ru-RU" altLang="ru-RU" sz="2000" b="1" dirty="0" smtClean="0">
                <a:solidFill>
                  <a:schemeClr val="accent5">
                    <a:lumMod val="75000"/>
                  </a:schemeClr>
                </a:solidFill>
              </a:rPr>
              <a:t>. </a:t>
            </a:r>
            <a:r>
              <a:rPr lang="ru-RU" altLang="ru-RU" sz="2000" b="1" dirty="0" err="1" smtClean="0">
                <a:solidFill>
                  <a:schemeClr val="accent5">
                    <a:lumMod val="75000"/>
                  </a:schemeClr>
                </a:solidFill>
              </a:rPr>
              <a:t>Серед</a:t>
            </a:r>
            <a:r>
              <a:rPr lang="ru-RU" altLang="ru-RU" sz="2000" b="1" dirty="0" smtClean="0">
                <a:solidFill>
                  <a:schemeClr val="accent5">
                    <a:lumMod val="75000"/>
                  </a:schemeClr>
                </a:solidFill>
              </a:rPr>
              <a:t> людей </a:t>
            </a:r>
            <a:r>
              <a:rPr lang="ru-RU" altLang="ru-RU" sz="2000" b="1" dirty="0" err="1" smtClean="0">
                <a:solidFill>
                  <a:schemeClr val="accent5">
                    <a:lumMod val="75000"/>
                  </a:schemeClr>
                </a:solidFill>
              </a:rPr>
              <a:t>виникає</a:t>
            </a:r>
            <a:r>
              <a:rPr lang="ru-RU" altLang="ru-RU" sz="2000" b="1" dirty="0" smtClean="0">
                <a:solidFill>
                  <a:schemeClr val="accent5">
                    <a:lumMod val="75000"/>
                  </a:schemeClr>
                </a:solidFill>
              </a:rPr>
              <a:t> </a:t>
            </a:r>
            <a:r>
              <a:rPr lang="ru-RU" altLang="ru-RU" sz="2000" b="1" dirty="0" err="1" smtClean="0">
                <a:solidFill>
                  <a:schemeClr val="accent5">
                    <a:lumMod val="75000"/>
                  </a:schemeClr>
                </a:solidFill>
              </a:rPr>
              <a:t>нерівність</a:t>
            </a:r>
            <a:r>
              <a:rPr lang="ru-RU" altLang="ru-RU" sz="1800" b="1" dirty="0" smtClean="0"/>
              <a:t/>
            </a:r>
            <a:br>
              <a:rPr lang="ru-RU" altLang="ru-RU" sz="1800" b="1" dirty="0" smtClean="0"/>
            </a:br>
            <a:r>
              <a:rPr lang="ru-RU" altLang="ru-RU" sz="2400" b="1" dirty="0" smtClean="0"/>
              <a:t>.</a:t>
            </a:r>
            <a:br>
              <a:rPr lang="ru-RU" altLang="ru-RU" sz="2400" b="1" dirty="0" smtClean="0"/>
            </a:br>
            <a:endParaRPr lang="ru-RU" altLang="ru-RU" sz="2400" b="1" dirty="0" smtClean="0"/>
          </a:p>
        </p:txBody>
      </p:sp>
      <p:pic>
        <p:nvPicPr>
          <p:cNvPr id="12291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0113" y="260350"/>
            <a:ext cx="7618412" cy="4562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Заголовок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0" y="4714875"/>
            <a:ext cx="9144000" cy="1285875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ru-RU" altLang="ru-RU" sz="2800" b="1" dirty="0" err="1" smtClean="0">
                <a:solidFill>
                  <a:schemeClr val="accent5">
                    <a:lumMod val="75000"/>
                  </a:schemeClr>
                </a:solidFill>
              </a:rPr>
              <a:t>Поступово</a:t>
            </a:r>
            <a:r>
              <a:rPr lang="ru-RU" altLang="ru-RU" sz="2800" b="1" dirty="0" smtClean="0">
                <a:solidFill>
                  <a:schemeClr val="accent5">
                    <a:lumMod val="75000"/>
                  </a:schemeClr>
                </a:solidFill>
              </a:rPr>
              <a:t> </a:t>
            </a:r>
            <a:r>
              <a:rPr lang="ru-RU" altLang="ru-RU" sz="2800" b="1" dirty="0" err="1" smtClean="0">
                <a:solidFill>
                  <a:schemeClr val="accent5">
                    <a:lumMod val="75000"/>
                  </a:schemeClr>
                </a:solidFill>
              </a:rPr>
              <a:t>родова</a:t>
            </a:r>
            <a:r>
              <a:rPr lang="ru-RU" altLang="ru-RU" sz="2800" b="1" dirty="0" smtClean="0">
                <a:solidFill>
                  <a:schemeClr val="accent5">
                    <a:lumMod val="75000"/>
                  </a:schemeClr>
                </a:solidFill>
              </a:rPr>
              <a:t> община </a:t>
            </a:r>
            <a:r>
              <a:rPr lang="ru-RU" altLang="ru-RU" sz="2800" b="1" dirty="0" err="1" smtClean="0">
                <a:solidFill>
                  <a:schemeClr val="accent5">
                    <a:lumMod val="75000"/>
                  </a:schemeClr>
                </a:solidFill>
              </a:rPr>
              <a:t>починає</a:t>
            </a:r>
            <a:r>
              <a:rPr lang="ru-RU" altLang="ru-RU" sz="2800" b="1" dirty="0" smtClean="0">
                <a:solidFill>
                  <a:schemeClr val="accent5">
                    <a:lumMod val="75000"/>
                  </a:schemeClr>
                </a:solidFill>
              </a:rPr>
              <a:t> </a:t>
            </a:r>
            <a:r>
              <a:rPr lang="ru-RU" altLang="ru-RU" sz="2800" b="1" dirty="0" err="1" smtClean="0">
                <a:solidFill>
                  <a:schemeClr val="accent5">
                    <a:lumMod val="75000"/>
                  </a:schemeClr>
                </a:solidFill>
              </a:rPr>
              <a:t>розпадатися</a:t>
            </a:r>
            <a:r>
              <a:rPr lang="ru-RU" altLang="ru-RU" sz="2800" b="1" dirty="0" smtClean="0">
                <a:solidFill>
                  <a:schemeClr val="accent5">
                    <a:lumMod val="75000"/>
                  </a:schemeClr>
                </a:solidFill>
              </a:rPr>
              <a:t> на </a:t>
            </a:r>
            <a:r>
              <a:rPr lang="ru-RU" altLang="ru-RU" sz="2800" b="1" dirty="0" err="1" smtClean="0">
                <a:solidFill>
                  <a:schemeClr val="accent5">
                    <a:lumMod val="75000"/>
                  </a:schemeClr>
                </a:solidFill>
              </a:rPr>
              <a:t>окремі</a:t>
            </a:r>
            <a:r>
              <a:rPr lang="ru-RU" altLang="ru-RU" sz="2800" b="1" dirty="0" smtClean="0">
                <a:solidFill>
                  <a:schemeClr val="accent5">
                    <a:lumMod val="75000"/>
                  </a:schemeClr>
                </a:solidFill>
              </a:rPr>
              <a:t> </a:t>
            </a:r>
            <a:r>
              <a:rPr lang="ru-RU" altLang="ru-RU" sz="2800" b="1" dirty="0" err="1" smtClean="0">
                <a:solidFill>
                  <a:schemeClr val="accent5">
                    <a:lumMod val="75000"/>
                  </a:schemeClr>
                </a:solidFill>
              </a:rPr>
              <a:t>сім’ї</a:t>
            </a:r>
            <a:r>
              <a:rPr lang="ru-RU" altLang="ru-RU" sz="2800" b="1" dirty="0" smtClean="0">
                <a:solidFill>
                  <a:schemeClr val="accent5">
                    <a:lumMod val="75000"/>
                  </a:schemeClr>
                </a:solidFill>
              </a:rPr>
              <a:t>. У </a:t>
            </a:r>
            <a:r>
              <a:rPr lang="ru-RU" altLang="ru-RU" sz="2800" b="1" dirty="0" err="1" smtClean="0">
                <a:solidFill>
                  <a:schemeClr val="accent5">
                    <a:lumMod val="75000"/>
                  </a:schemeClr>
                </a:solidFill>
              </a:rPr>
              <a:t>селищі</a:t>
            </a:r>
            <a:r>
              <a:rPr lang="ru-RU" altLang="ru-RU" sz="2800" b="1" dirty="0" smtClean="0">
                <a:solidFill>
                  <a:schemeClr val="accent5">
                    <a:lumMod val="75000"/>
                  </a:schemeClr>
                </a:solidFill>
              </a:rPr>
              <a:t>  </a:t>
            </a:r>
            <a:r>
              <a:rPr lang="ru-RU" altLang="ru-RU" sz="2800" b="1" dirty="0" err="1" smtClean="0">
                <a:solidFill>
                  <a:schemeClr val="accent5">
                    <a:lumMod val="75000"/>
                  </a:schemeClr>
                </a:solidFill>
              </a:rPr>
              <a:t>тепер</a:t>
            </a:r>
            <a:r>
              <a:rPr lang="ru-RU" altLang="ru-RU" sz="2800" b="1" dirty="0" smtClean="0">
                <a:solidFill>
                  <a:schemeClr val="accent5">
                    <a:lumMod val="75000"/>
                  </a:schemeClr>
                </a:solidFill>
              </a:rPr>
              <a:t>  не  </a:t>
            </a:r>
            <a:r>
              <a:rPr lang="ru-RU" altLang="ru-RU" sz="2800" b="1" dirty="0" err="1" smtClean="0">
                <a:solidFill>
                  <a:schemeClr val="accent5">
                    <a:lumMod val="75000"/>
                  </a:schemeClr>
                </a:solidFill>
              </a:rPr>
              <a:t>обов’язково</a:t>
            </a:r>
            <a:r>
              <a:rPr lang="ru-RU" altLang="ru-RU" sz="2800" b="1" dirty="0" smtClean="0">
                <a:solidFill>
                  <a:schemeClr val="accent5">
                    <a:lumMod val="75000"/>
                  </a:schemeClr>
                </a:solidFill>
              </a:rPr>
              <a:t>  могли  </a:t>
            </a:r>
            <a:r>
              <a:rPr lang="ru-RU" altLang="ru-RU" sz="2800" b="1" dirty="0" err="1" smtClean="0">
                <a:solidFill>
                  <a:schemeClr val="accent5">
                    <a:lumMod val="75000"/>
                  </a:schemeClr>
                </a:solidFill>
              </a:rPr>
              <a:t>жити</a:t>
            </a:r>
            <a:r>
              <a:rPr lang="ru-RU" altLang="ru-RU" sz="2800" b="1" dirty="0" smtClean="0">
                <a:solidFill>
                  <a:schemeClr val="accent5">
                    <a:lumMod val="75000"/>
                  </a:schemeClr>
                </a:solidFill>
              </a:rPr>
              <a:t>  </a:t>
            </a:r>
            <a:r>
              <a:rPr lang="ru-RU" altLang="ru-RU" sz="2800" b="1" dirty="0" err="1" smtClean="0">
                <a:solidFill>
                  <a:schemeClr val="accent5">
                    <a:lumMod val="75000"/>
                  </a:schemeClr>
                </a:solidFill>
              </a:rPr>
              <a:t>лише</a:t>
            </a:r>
            <a:r>
              <a:rPr lang="ru-RU" altLang="ru-RU" sz="2800" b="1" dirty="0" smtClean="0">
                <a:solidFill>
                  <a:schemeClr val="accent5">
                    <a:lumMod val="75000"/>
                  </a:schemeClr>
                </a:solidFill>
              </a:rPr>
              <a:t> </a:t>
            </a:r>
            <a:r>
              <a:rPr lang="ru-RU" altLang="ru-RU" sz="2800" b="1" dirty="0" err="1" smtClean="0">
                <a:solidFill>
                  <a:schemeClr val="accent5">
                    <a:lumMod val="75000"/>
                  </a:schemeClr>
                </a:solidFill>
              </a:rPr>
              <a:t>родичі</a:t>
            </a:r>
            <a:r>
              <a:rPr lang="ru-RU" altLang="ru-RU" sz="2800" b="1" dirty="0" smtClean="0">
                <a:solidFill>
                  <a:schemeClr val="accent5">
                    <a:lumMod val="75000"/>
                  </a:schemeClr>
                </a:solidFill>
              </a:rPr>
              <a:t>. На </a:t>
            </a:r>
            <a:r>
              <a:rPr lang="ru-RU" altLang="ru-RU" sz="2800" b="1" dirty="0" err="1" smtClean="0">
                <a:solidFill>
                  <a:schemeClr val="accent5">
                    <a:lumMod val="75000"/>
                  </a:schemeClr>
                </a:solidFill>
              </a:rPr>
              <a:t>зміну</a:t>
            </a:r>
            <a:r>
              <a:rPr lang="ru-RU" altLang="ru-RU" sz="2800" b="1" dirty="0" smtClean="0">
                <a:solidFill>
                  <a:schemeClr val="accent5">
                    <a:lumMod val="75000"/>
                  </a:schemeClr>
                </a:solidFill>
              </a:rPr>
              <a:t> </a:t>
            </a:r>
            <a:r>
              <a:rPr lang="ru-RU" altLang="ru-RU" sz="2800" b="1" dirty="0" err="1" smtClean="0">
                <a:solidFill>
                  <a:schemeClr val="accent5">
                    <a:lumMod val="75000"/>
                  </a:schemeClr>
                </a:solidFill>
              </a:rPr>
              <a:t>родовіобщині</a:t>
            </a:r>
            <a:r>
              <a:rPr lang="ru-RU" altLang="ru-RU" sz="2800" b="1" dirty="0" smtClean="0">
                <a:solidFill>
                  <a:schemeClr val="accent5">
                    <a:lumMod val="75000"/>
                  </a:schemeClr>
                </a:solidFill>
              </a:rPr>
              <a:t> </a:t>
            </a:r>
            <a:r>
              <a:rPr lang="ru-RU" altLang="ru-RU" sz="2800" b="1" dirty="0" err="1" smtClean="0">
                <a:solidFill>
                  <a:schemeClr val="accent5">
                    <a:lumMod val="75000"/>
                  </a:schemeClr>
                </a:solidFill>
              </a:rPr>
              <a:t>поступово</a:t>
            </a:r>
            <a:r>
              <a:rPr lang="ru-RU" altLang="ru-RU" sz="2800" b="1" dirty="0" smtClean="0">
                <a:solidFill>
                  <a:schemeClr val="accent5">
                    <a:lumMod val="75000"/>
                  </a:schemeClr>
                </a:solidFill>
              </a:rPr>
              <a:t> приходить </a:t>
            </a:r>
            <a:r>
              <a:rPr lang="ru-RU" altLang="ru-RU" sz="2800" b="1" dirty="0" err="1" smtClean="0">
                <a:solidFill>
                  <a:schemeClr val="accent5">
                    <a:lumMod val="75000"/>
                  </a:schemeClr>
                </a:solidFill>
              </a:rPr>
              <a:t>сусідська</a:t>
            </a:r>
            <a:r>
              <a:rPr lang="ru-RU" altLang="ru-RU" sz="2800" b="1" dirty="0" smtClean="0">
                <a:solidFill>
                  <a:schemeClr val="accent5">
                    <a:lumMod val="75000"/>
                  </a:schemeClr>
                </a:solidFill>
              </a:rPr>
              <a:t> община.</a:t>
            </a:r>
            <a:r>
              <a:rPr lang="ru-RU" altLang="ru-RU" sz="2400" dirty="0" smtClean="0"/>
              <a:t/>
            </a:r>
            <a:br>
              <a:rPr lang="ru-RU" altLang="ru-RU" sz="2400" dirty="0" smtClean="0"/>
            </a:br>
            <a:endParaRPr lang="ru-RU" altLang="ru-RU" sz="2400" dirty="0" smtClean="0"/>
          </a:p>
        </p:txBody>
      </p:sp>
      <p:pic>
        <p:nvPicPr>
          <p:cNvPr id="13315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404813"/>
            <a:ext cx="8664575" cy="3024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Заголовок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417513" y="5516563"/>
            <a:ext cx="8380412" cy="1055687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ru-RU" altLang="ru-RU" sz="2400" b="1" dirty="0" smtClean="0">
                <a:solidFill>
                  <a:schemeClr val="accent5">
                    <a:lumMod val="75000"/>
                  </a:schemeClr>
                </a:solidFill>
              </a:rPr>
              <a:t>З </a:t>
            </a:r>
            <a:r>
              <a:rPr lang="ru-RU" altLang="ru-RU" sz="2400" b="1" dirty="0" err="1" smtClean="0">
                <a:solidFill>
                  <a:schemeClr val="accent5">
                    <a:lumMod val="75000"/>
                  </a:schemeClr>
                </a:solidFill>
              </a:rPr>
              <a:t>появою</a:t>
            </a:r>
            <a:r>
              <a:rPr lang="ru-RU" altLang="ru-RU" sz="2400" b="1" dirty="0" smtClean="0">
                <a:solidFill>
                  <a:schemeClr val="accent5">
                    <a:lumMod val="75000"/>
                  </a:schemeClr>
                </a:solidFill>
              </a:rPr>
              <a:t> у людей </a:t>
            </a:r>
            <a:r>
              <a:rPr lang="ru-RU" altLang="ru-RU" sz="2400" b="1" dirty="0" err="1" smtClean="0">
                <a:solidFill>
                  <a:schemeClr val="accent5">
                    <a:lumMod val="75000"/>
                  </a:schemeClr>
                </a:solidFill>
              </a:rPr>
              <a:t>надлишків</a:t>
            </a:r>
            <a:r>
              <a:rPr lang="ru-RU" altLang="ru-RU" sz="2400" b="1" dirty="0" smtClean="0">
                <a:solidFill>
                  <a:schemeClr val="accent5">
                    <a:lumMod val="75000"/>
                  </a:schemeClr>
                </a:solidFill>
              </a:rPr>
              <a:t> </a:t>
            </a:r>
            <a:r>
              <a:rPr lang="ru-RU" altLang="ru-RU" sz="2400" b="1" dirty="0" err="1" smtClean="0">
                <a:solidFill>
                  <a:schemeClr val="accent5">
                    <a:lumMod val="75000"/>
                  </a:schemeClr>
                </a:solidFill>
              </a:rPr>
              <a:t>продовольства</a:t>
            </a:r>
            <a:r>
              <a:rPr lang="ru-RU" altLang="ru-RU" sz="2400" b="1" dirty="0" smtClean="0">
                <a:solidFill>
                  <a:schemeClr val="accent5">
                    <a:lumMod val="75000"/>
                  </a:schemeClr>
                </a:solidFill>
              </a:rPr>
              <a:t> й </a:t>
            </a:r>
            <a:r>
              <a:rPr lang="ru-RU" altLang="ru-RU" sz="2400" b="1" dirty="0" err="1" smtClean="0">
                <a:solidFill>
                  <a:schemeClr val="accent5">
                    <a:lumMod val="75000"/>
                  </a:schemeClr>
                </a:solidFill>
              </a:rPr>
              <a:t>ремісничих</a:t>
            </a:r>
            <a:r>
              <a:rPr lang="ru-RU" altLang="ru-RU" sz="2400" b="1" dirty="0" smtClean="0">
                <a:solidFill>
                  <a:schemeClr val="accent5">
                    <a:lumMod val="75000"/>
                  </a:schemeClr>
                </a:solidFill>
              </a:rPr>
              <a:t> </a:t>
            </a:r>
            <a:r>
              <a:rPr lang="ru-RU" altLang="ru-RU" sz="2400" b="1" dirty="0" err="1" smtClean="0">
                <a:solidFill>
                  <a:schemeClr val="accent5">
                    <a:lumMod val="75000"/>
                  </a:schemeClr>
                </a:solidFill>
              </a:rPr>
              <a:t>виробів</a:t>
            </a:r>
            <a:r>
              <a:rPr lang="ru-RU" altLang="ru-RU" sz="2400" b="1" dirty="0" smtClean="0">
                <a:solidFill>
                  <a:schemeClr val="accent5">
                    <a:lumMod val="75000"/>
                  </a:schemeClr>
                </a:solidFill>
              </a:rPr>
              <a:t> та </a:t>
            </a:r>
            <a:r>
              <a:rPr lang="ru-RU" altLang="ru-RU" sz="2400" b="1" dirty="0" err="1" smtClean="0">
                <a:solidFill>
                  <a:schemeClr val="accent5">
                    <a:lumMod val="75000"/>
                  </a:schemeClr>
                </a:solidFill>
              </a:rPr>
              <a:t>накопиченням</a:t>
            </a:r>
            <a:r>
              <a:rPr lang="ru-RU" altLang="ru-RU" sz="2400" b="1" dirty="0" smtClean="0">
                <a:solidFill>
                  <a:schemeClr val="accent5">
                    <a:lumMod val="75000"/>
                  </a:schemeClr>
                </a:solidFill>
              </a:rPr>
              <a:t> </a:t>
            </a:r>
            <a:r>
              <a:rPr lang="ru-RU" altLang="ru-RU" sz="2400" b="1" dirty="0" err="1" smtClean="0">
                <a:solidFill>
                  <a:schemeClr val="accent5">
                    <a:lumMod val="75000"/>
                  </a:schemeClr>
                </a:solidFill>
              </a:rPr>
              <a:t>запасів</a:t>
            </a:r>
            <a:r>
              <a:rPr lang="ru-RU" altLang="ru-RU" sz="2400" b="1" dirty="0" smtClean="0">
                <a:solidFill>
                  <a:schemeClr val="accent5">
                    <a:lumMod val="75000"/>
                  </a:schemeClr>
                </a:solidFill>
              </a:rPr>
              <a:t> </a:t>
            </a:r>
            <a:r>
              <a:rPr lang="ru-RU" altLang="ru-RU" sz="2400" b="1" dirty="0" err="1" smtClean="0">
                <a:solidFill>
                  <a:schemeClr val="accent5">
                    <a:lumMod val="75000"/>
                  </a:schemeClr>
                </a:solidFill>
              </a:rPr>
              <a:t>між</a:t>
            </a:r>
            <a:r>
              <a:rPr lang="ru-RU" altLang="ru-RU" sz="2400" b="1" dirty="0" smtClean="0">
                <a:solidFill>
                  <a:schemeClr val="accent5">
                    <a:lumMod val="75000"/>
                  </a:schemeClr>
                </a:solidFill>
              </a:rPr>
              <a:t> племенами </a:t>
            </a:r>
            <a:r>
              <a:rPr lang="ru-RU" altLang="ru-RU" sz="2400" b="1" dirty="0" err="1" smtClean="0">
                <a:solidFill>
                  <a:schemeClr val="accent5">
                    <a:lumMod val="75000"/>
                  </a:schemeClr>
                </a:solidFill>
              </a:rPr>
              <a:t>починають</a:t>
            </a:r>
            <a:r>
              <a:rPr lang="ru-RU" altLang="ru-RU" sz="2400" b="1" dirty="0" smtClean="0">
                <a:solidFill>
                  <a:schemeClr val="accent5">
                    <a:lumMod val="75000"/>
                  </a:schemeClr>
                </a:solidFill>
              </a:rPr>
              <a:t> </a:t>
            </a:r>
            <a:r>
              <a:rPr lang="ru-RU" altLang="ru-RU" sz="2400" b="1" dirty="0" err="1" smtClean="0">
                <a:solidFill>
                  <a:schemeClr val="accent5">
                    <a:lumMod val="75000"/>
                  </a:schemeClr>
                </a:solidFill>
              </a:rPr>
              <a:t>спалахувати</a:t>
            </a:r>
            <a:r>
              <a:rPr lang="ru-RU" altLang="ru-RU" sz="2400" b="1" dirty="0" smtClean="0">
                <a:solidFill>
                  <a:schemeClr val="accent5">
                    <a:lumMod val="75000"/>
                  </a:schemeClr>
                </a:solidFill>
              </a:rPr>
              <a:t> </a:t>
            </a:r>
            <a:r>
              <a:rPr lang="ru-RU" altLang="ru-RU" sz="2400" b="1" dirty="0" err="1" smtClean="0">
                <a:solidFill>
                  <a:schemeClr val="accent5">
                    <a:lumMod val="75000"/>
                  </a:schemeClr>
                </a:solidFill>
              </a:rPr>
              <a:t>війни</a:t>
            </a:r>
            <a:r>
              <a:rPr lang="ru-RU" altLang="ru-RU" sz="2400" b="1" dirty="0" smtClean="0">
                <a:solidFill>
                  <a:schemeClr val="accent5">
                    <a:lumMod val="75000"/>
                  </a:schemeClr>
                </a:solidFill>
              </a:rPr>
              <a:t>. </a:t>
            </a:r>
          </a:p>
        </p:txBody>
      </p:sp>
      <p:pic>
        <p:nvPicPr>
          <p:cNvPr id="14339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0125" y="115888"/>
            <a:ext cx="7215188" cy="5127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Заголовок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5286375" y="2786063"/>
            <a:ext cx="3600450" cy="1470025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endParaRPr lang="ru-RU" altLang="ru-RU" sz="2400" b="1" dirty="0" smtClean="0"/>
          </a:p>
        </p:txBody>
      </p:sp>
      <p:pic>
        <p:nvPicPr>
          <p:cNvPr id="15363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313" y="357188"/>
            <a:ext cx="5029200" cy="6072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5580063" y="549275"/>
            <a:ext cx="3313112" cy="58801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altLang="ru-RU" sz="2400" b="1" dirty="0"/>
              <a:t>Для </a:t>
            </a:r>
            <a:r>
              <a:rPr lang="ru-RU" altLang="ru-RU" sz="2400" b="1" dirty="0" err="1"/>
              <a:t>ведення</a:t>
            </a:r>
            <a:r>
              <a:rPr lang="ru-RU" altLang="ru-RU" sz="2400" b="1" dirty="0"/>
              <a:t> </a:t>
            </a:r>
            <a:r>
              <a:rPr lang="ru-RU" altLang="ru-RU" sz="2400" b="1" dirty="0" err="1"/>
              <a:t>військових</a:t>
            </a:r>
            <a:r>
              <a:rPr lang="ru-RU" altLang="ru-RU" sz="2400" b="1" dirty="0"/>
              <a:t> </a:t>
            </a:r>
            <a:r>
              <a:rPr lang="ru-RU" altLang="ru-RU" sz="2400" b="1" dirty="0" err="1"/>
              <a:t>дій</a:t>
            </a:r>
            <a:r>
              <a:rPr lang="ru-RU" altLang="ru-RU" sz="2400" b="1" dirty="0"/>
              <a:t> </a:t>
            </a:r>
            <a:r>
              <a:rPr lang="ru-RU" altLang="ru-RU" sz="2400" b="1" dirty="0" err="1"/>
              <a:t>воїни</a:t>
            </a:r>
            <a:r>
              <a:rPr lang="ru-RU" altLang="ru-RU" sz="2400" b="1" dirty="0"/>
              <a:t> </a:t>
            </a:r>
            <a:r>
              <a:rPr lang="ru-RU" altLang="ru-RU" sz="2400" b="1" dirty="0" err="1"/>
              <a:t>племені</a:t>
            </a:r>
            <a:r>
              <a:rPr lang="ru-RU" altLang="ru-RU" sz="2400" b="1" dirty="0"/>
              <a:t> обирали предводителя —вождя. </a:t>
            </a:r>
            <a:r>
              <a:rPr lang="ru-RU" altLang="ru-RU" sz="2400" b="1" dirty="0" err="1"/>
              <a:t>Йому</a:t>
            </a:r>
            <a:r>
              <a:rPr lang="ru-RU" altLang="ru-RU" sz="2400" b="1" dirty="0"/>
              <a:t>, а </a:t>
            </a:r>
            <a:r>
              <a:rPr lang="ru-RU" altLang="ru-RU" sz="2400" b="1" dirty="0" err="1"/>
              <a:t>також</a:t>
            </a:r>
            <a:r>
              <a:rPr lang="ru-RU" altLang="ru-RU" sz="2400" b="1" dirty="0"/>
              <a:t> </a:t>
            </a:r>
            <a:r>
              <a:rPr lang="ru-RU" altLang="ru-RU" sz="2400" b="1" dirty="0" err="1"/>
              <a:t>старійшинам</a:t>
            </a:r>
            <a:r>
              <a:rPr lang="ru-RU" altLang="ru-RU" sz="2400" b="1" dirty="0"/>
              <a:t> </a:t>
            </a:r>
            <a:r>
              <a:rPr lang="ru-RU" altLang="ru-RU" sz="2400" b="1" dirty="0" err="1"/>
              <a:t>діставалася</a:t>
            </a:r>
            <a:r>
              <a:rPr lang="ru-RU" altLang="ru-RU" sz="2400" b="1" dirty="0"/>
              <a:t> </a:t>
            </a:r>
            <a:r>
              <a:rPr lang="ru-RU" altLang="ru-RU" sz="2400" b="1" dirty="0" err="1"/>
              <a:t>значна</a:t>
            </a:r>
            <a:r>
              <a:rPr lang="ru-RU" altLang="ru-RU" sz="2400" b="1" dirty="0"/>
              <a:t> </a:t>
            </a:r>
            <a:r>
              <a:rPr lang="ru-RU" altLang="ru-RU" sz="2400" b="1" dirty="0" err="1"/>
              <a:t>частина</a:t>
            </a:r>
            <a:r>
              <a:rPr lang="ru-RU" altLang="ru-RU" sz="2400" b="1" dirty="0"/>
              <a:t> </a:t>
            </a:r>
            <a:r>
              <a:rPr lang="ru-RU" altLang="ru-RU" sz="2400" b="1" dirty="0" err="1"/>
              <a:t>захопленої</a:t>
            </a:r>
            <a:r>
              <a:rPr lang="ru-RU" altLang="ru-RU" sz="2400" b="1" dirty="0"/>
              <a:t> на </a:t>
            </a:r>
            <a:r>
              <a:rPr lang="ru-RU" altLang="ru-RU" sz="2400" b="1" dirty="0" err="1"/>
              <a:t>війні</a:t>
            </a:r>
            <a:r>
              <a:rPr lang="ru-RU" altLang="ru-RU" sz="2400" b="1" dirty="0"/>
              <a:t> </a:t>
            </a:r>
            <a:r>
              <a:rPr lang="ru-RU" altLang="ru-RU" sz="2400" b="1" dirty="0" err="1"/>
              <a:t>здобичі</a:t>
            </a:r>
            <a:r>
              <a:rPr lang="ru-RU" altLang="ru-RU" sz="2400" b="1" dirty="0"/>
              <a:t>. Вони почали </a:t>
            </a:r>
            <a:r>
              <a:rPr lang="ru-RU" altLang="ru-RU" sz="2400" b="1" dirty="0" err="1"/>
              <a:t>вважати</a:t>
            </a:r>
            <a:r>
              <a:rPr lang="ru-RU" altLang="ru-RU" sz="2400" b="1" dirty="0"/>
              <a:t> себе </a:t>
            </a:r>
            <a:r>
              <a:rPr lang="ru-RU" altLang="ru-RU" sz="2400" b="1" dirty="0" err="1"/>
              <a:t>знатними</a:t>
            </a:r>
            <a:r>
              <a:rPr lang="ru-RU" altLang="ru-RU" sz="2400" b="1" dirty="0"/>
              <a:t> людьми. </a:t>
            </a:r>
            <a:r>
              <a:rPr lang="ru-RU" altLang="ru-RU" sz="2400" b="1" dirty="0" err="1"/>
              <a:t>Поступово</a:t>
            </a:r>
            <a:r>
              <a:rPr lang="ru-RU" altLang="ru-RU" sz="2400" b="1" dirty="0"/>
              <a:t> вони </a:t>
            </a:r>
            <a:r>
              <a:rPr lang="ru-RU" altLang="ru-RU" sz="2400" b="1" dirty="0" err="1"/>
              <a:t>починають</a:t>
            </a:r>
            <a:r>
              <a:rPr lang="ru-RU" altLang="ru-RU" sz="2400" b="1" dirty="0"/>
              <a:t> </a:t>
            </a:r>
            <a:r>
              <a:rPr lang="ru-RU" altLang="ru-RU" sz="2400" b="1" dirty="0" err="1"/>
              <a:t>передавати</a:t>
            </a:r>
            <a:r>
              <a:rPr lang="ru-RU" altLang="ru-RU" sz="2400" b="1" dirty="0"/>
              <a:t> у </a:t>
            </a:r>
            <a:r>
              <a:rPr lang="ru-RU" altLang="ru-RU" sz="2400" b="1" dirty="0" err="1"/>
              <a:t>спадок</a:t>
            </a:r>
            <a:r>
              <a:rPr lang="ru-RU" altLang="ru-RU" sz="2400" b="1" dirty="0"/>
              <a:t> не </a:t>
            </a:r>
            <a:r>
              <a:rPr lang="ru-RU" altLang="ru-RU" sz="2400" b="1" dirty="0" err="1"/>
              <a:t>тільки</a:t>
            </a:r>
            <a:r>
              <a:rPr lang="ru-RU" altLang="ru-RU" sz="2400" b="1" dirty="0"/>
              <a:t> </a:t>
            </a:r>
            <a:r>
              <a:rPr lang="ru-RU" altLang="ru-RU" sz="2400" b="1" dirty="0" err="1"/>
              <a:t>своє</a:t>
            </a:r>
            <a:r>
              <a:rPr lang="ru-RU" altLang="ru-RU" sz="2400" b="1" dirty="0"/>
              <a:t> </a:t>
            </a:r>
            <a:r>
              <a:rPr lang="ru-RU" altLang="ru-RU" sz="2400" b="1" dirty="0" err="1"/>
              <a:t>майно</a:t>
            </a:r>
            <a:r>
              <a:rPr lang="ru-RU" altLang="ru-RU" sz="2400" b="1" dirty="0"/>
              <a:t>, але й посади.</a:t>
            </a:r>
            <a:r>
              <a:rPr lang="ru-RU" altLang="ru-RU" b="1" dirty="0"/>
              <a:t/>
            </a:r>
            <a:br>
              <a:rPr lang="ru-RU" altLang="ru-RU" b="1" dirty="0"/>
            </a:br>
            <a:endParaRPr lang="ru-RU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Заголовок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0" y="5000625"/>
            <a:ext cx="6948488" cy="1470025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ru-RU" altLang="ru-RU" sz="2400" b="1" dirty="0" err="1" smtClean="0"/>
              <a:t>Великі</a:t>
            </a:r>
            <a:r>
              <a:rPr lang="ru-RU" altLang="ru-RU" sz="2400" b="1" dirty="0" smtClean="0"/>
              <a:t> </a:t>
            </a:r>
            <a:r>
              <a:rPr lang="ru-RU" altLang="ru-RU" sz="2400" b="1" dirty="0" err="1" smtClean="0"/>
              <a:t>поселення</a:t>
            </a:r>
            <a:r>
              <a:rPr lang="ru-RU" altLang="ru-RU" sz="2400" b="1" dirty="0" smtClean="0"/>
              <a:t> людей </a:t>
            </a:r>
            <a:r>
              <a:rPr lang="ru-RU" altLang="ru-RU" sz="2400" b="1" dirty="0" err="1" smtClean="0"/>
              <a:t>розросталися</a:t>
            </a:r>
            <a:r>
              <a:rPr lang="ru-RU" altLang="ru-RU" sz="2400" b="1" dirty="0" smtClean="0"/>
              <a:t> та </a:t>
            </a:r>
            <a:r>
              <a:rPr lang="ru-RU" altLang="ru-RU" sz="2400" b="1" dirty="0" err="1" smtClean="0"/>
              <a:t>поступово</a:t>
            </a:r>
            <a:r>
              <a:rPr lang="ru-RU" altLang="ru-RU" sz="2400" b="1" dirty="0" smtClean="0"/>
              <a:t> </a:t>
            </a:r>
            <a:r>
              <a:rPr lang="ru-RU" altLang="ru-RU" sz="2400" b="1" dirty="0" err="1" smtClean="0"/>
              <a:t>перетворювалися</a:t>
            </a:r>
            <a:r>
              <a:rPr lang="ru-RU" altLang="ru-RU" sz="2400" b="1" dirty="0" smtClean="0"/>
              <a:t> на </a:t>
            </a:r>
            <a:r>
              <a:rPr lang="ru-RU" altLang="ru-RU" sz="2400" b="1" dirty="0" err="1" smtClean="0"/>
              <a:t>невеликі</a:t>
            </a:r>
            <a:r>
              <a:rPr lang="ru-RU" altLang="ru-RU" sz="2400" b="1" dirty="0" smtClean="0"/>
              <a:t> </a:t>
            </a:r>
            <a:r>
              <a:rPr lang="ru-RU" altLang="ru-RU" sz="2400" b="1" dirty="0" err="1" smtClean="0"/>
              <a:t>міста</a:t>
            </a:r>
            <a:r>
              <a:rPr lang="ru-RU" altLang="ru-RU" sz="2400" b="1" dirty="0" smtClean="0"/>
              <a:t>. Для </a:t>
            </a:r>
            <a:r>
              <a:rPr lang="ru-RU" altLang="ru-RU" sz="2400" b="1" dirty="0" err="1" smtClean="0"/>
              <a:t>захисту</a:t>
            </a:r>
            <a:r>
              <a:rPr lang="ru-RU" altLang="ru-RU" sz="2400" b="1" dirty="0" smtClean="0"/>
              <a:t> </a:t>
            </a:r>
            <a:r>
              <a:rPr lang="ru-RU" altLang="ru-RU" sz="2400" b="1" dirty="0" err="1" smtClean="0"/>
              <a:t>їх</a:t>
            </a:r>
            <a:r>
              <a:rPr lang="ru-RU" altLang="ru-RU" sz="2400" b="1" dirty="0" smtClean="0"/>
              <a:t> </a:t>
            </a:r>
            <a:r>
              <a:rPr lang="ru-RU" altLang="ru-RU" sz="2400" b="1" dirty="0" err="1" smtClean="0"/>
              <a:t>від</a:t>
            </a:r>
            <a:r>
              <a:rPr lang="ru-RU" altLang="ru-RU" sz="2400" b="1" dirty="0" smtClean="0"/>
              <a:t> </a:t>
            </a:r>
            <a:r>
              <a:rPr lang="ru-RU" altLang="ru-RU" sz="2400" b="1" dirty="0" err="1" smtClean="0"/>
              <a:t>ворогів</a:t>
            </a:r>
            <a:r>
              <a:rPr lang="ru-RU" altLang="ru-RU" sz="2400" b="1" dirty="0" smtClean="0"/>
              <a:t> почали </a:t>
            </a:r>
            <a:r>
              <a:rPr lang="ru-RU" altLang="ru-RU" sz="2400" b="1" dirty="0" err="1" smtClean="0"/>
              <a:t>зводити</a:t>
            </a:r>
            <a:r>
              <a:rPr lang="ru-RU" altLang="ru-RU" sz="2400" b="1" dirty="0" smtClean="0"/>
              <a:t> </a:t>
            </a:r>
            <a:r>
              <a:rPr lang="ru-RU" altLang="ru-RU" sz="2400" b="1" dirty="0" err="1" smtClean="0"/>
              <a:t>високі</a:t>
            </a:r>
            <a:r>
              <a:rPr lang="ru-RU" altLang="ru-RU" sz="2400" b="1" dirty="0" smtClean="0"/>
              <a:t> </a:t>
            </a:r>
            <a:r>
              <a:rPr lang="ru-RU" altLang="ru-RU" sz="2400" b="1" dirty="0" err="1" smtClean="0"/>
              <a:t>кріпосні</a:t>
            </a:r>
            <a:r>
              <a:rPr lang="ru-RU" altLang="ru-RU" sz="2400" b="1" dirty="0" smtClean="0"/>
              <a:t> </a:t>
            </a:r>
            <a:r>
              <a:rPr lang="ru-RU" altLang="ru-RU" sz="2400" b="1" dirty="0" err="1" smtClean="0"/>
              <a:t>стіни</a:t>
            </a:r>
            <a:endParaRPr lang="ru-RU" altLang="ru-RU" sz="2400" b="1" dirty="0" smtClean="0"/>
          </a:p>
        </p:txBody>
      </p:sp>
      <p:pic>
        <p:nvPicPr>
          <p:cNvPr id="16387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7250" y="428625"/>
            <a:ext cx="7500938" cy="4425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Заголовок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5643563" y="2571750"/>
            <a:ext cx="3714750" cy="1143000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endParaRPr lang="ru-RU" altLang="ru-RU" sz="2800" b="1" dirty="0" smtClean="0"/>
          </a:p>
        </p:txBody>
      </p:sp>
      <p:pic>
        <p:nvPicPr>
          <p:cNvPr id="17411" name="Picture 2"/>
          <p:cNvPicPr>
            <a:picLocks noChangeAspect="1" noChangeArrowheads="1"/>
          </p:cNvPicPr>
          <p:nvPr>
            <p:custDataLst>
              <p:tags r:id="rId2"/>
            </p:custDataLst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313" y="357188"/>
            <a:ext cx="5357812" cy="6053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5795963" y="476250"/>
            <a:ext cx="3097212" cy="6121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altLang="ru-RU" sz="2800" b="1" dirty="0" err="1"/>
              <a:t>Поступово</a:t>
            </a:r>
            <a:r>
              <a:rPr lang="ru-RU" altLang="ru-RU" sz="2800" b="1" dirty="0"/>
              <a:t> </a:t>
            </a:r>
            <a:r>
              <a:rPr lang="ru-RU" altLang="ru-RU" sz="2800" b="1" dirty="0" err="1"/>
              <a:t>вожді</a:t>
            </a:r>
            <a:r>
              <a:rPr lang="ru-RU" altLang="ru-RU" sz="2800" b="1" dirty="0"/>
              <a:t> </a:t>
            </a:r>
            <a:r>
              <a:rPr lang="ru-RU" altLang="ru-RU" sz="2800" b="1" dirty="0" err="1"/>
              <a:t>перестають</a:t>
            </a:r>
            <a:r>
              <a:rPr lang="ru-RU" altLang="ru-RU" sz="2800" b="1" dirty="0"/>
              <a:t> бути просто </a:t>
            </a:r>
            <a:r>
              <a:rPr lang="ru-RU" altLang="ru-RU" sz="2800" b="1" dirty="0" err="1"/>
              <a:t>провідниками</a:t>
            </a:r>
            <a:r>
              <a:rPr lang="ru-RU" altLang="ru-RU" sz="2800" b="1" dirty="0"/>
              <a:t> </a:t>
            </a:r>
            <a:r>
              <a:rPr lang="ru-RU" altLang="ru-RU" sz="2800" b="1" dirty="0" err="1"/>
              <a:t>війська</a:t>
            </a:r>
            <a:r>
              <a:rPr lang="ru-RU" altLang="ru-RU" sz="2800" b="1" dirty="0"/>
              <a:t>. Вони </a:t>
            </a:r>
            <a:r>
              <a:rPr lang="ru-RU" altLang="ru-RU" sz="2800" b="1" dirty="0" err="1"/>
              <a:t>починають</a:t>
            </a:r>
            <a:r>
              <a:rPr lang="ru-RU" altLang="ru-RU" sz="2800" b="1" dirty="0"/>
              <a:t> </a:t>
            </a:r>
            <a:r>
              <a:rPr lang="ru-RU" altLang="ru-RU" sz="2800" b="1" dirty="0" err="1"/>
              <a:t>керувати</a:t>
            </a:r>
            <a:r>
              <a:rPr lang="ru-RU" altLang="ru-RU" sz="2800" b="1" dirty="0"/>
              <a:t> справами </a:t>
            </a:r>
            <a:r>
              <a:rPr lang="ru-RU" altLang="ru-RU" sz="2800" b="1" dirty="0" err="1"/>
              <a:t>племені</a:t>
            </a:r>
            <a:r>
              <a:rPr lang="ru-RU" altLang="ru-RU" sz="2800" b="1" dirty="0"/>
              <a:t>, </a:t>
            </a:r>
            <a:r>
              <a:rPr lang="ru-RU" altLang="ru-RU" sz="2800" b="1" dirty="0" err="1"/>
              <a:t>стають</a:t>
            </a:r>
            <a:r>
              <a:rPr lang="ru-RU" altLang="ru-RU" sz="2800" b="1" dirty="0"/>
              <a:t> царями — </a:t>
            </a:r>
            <a:r>
              <a:rPr lang="ru-RU" altLang="ru-RU" sz="2800" b="1" dirty="0" err="1"/>
              <a:t>одноосібними</a:t>
            </a:r>
            <a:r>
              <a:rPr lang="ru-RU" altLang="ru-RU" sz="2800" b="1" dirty="0"/>
              <a:t> правителями держав, </a:t>
            </a:r>
            <a:r>
              <a:rPr lang="ru-RU" altLang="ru-RU" sz="2800" b="1" dirty="0" err="1"/>
              <a:t>що</a:t>
            </a:r>
            <a:r>
              <a:rPr lang="ru-RU" altLang="ru-RU" sz="2800" b="1" dirty="0"/>
              <a:t> </a:t>
            </a:r>
            <a:r>
              <a:rPr lang="ru-RU" altLang="ru-RU" sz="2800" b="1" dirty="0" err="1"/>
              <a:t>утворилися</a:t>
            </a:r>
            <a:endParaRPr lang="ru-RU" sz="2800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0" y="5748338"/>
            <a:ext cx="9144000" cy="1109662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ru-RU" sz="2800" b="1" dirty="0" smtClean="0"/>
              <a:t> </a:t>
            </a:r>
            <a:endParaRPr lang="ru-RU" dirty="0"/>
          </a:p>
        </p:txBody>
      </p:sp>
      <p:pic>
        <p:nvPicPr>
          <p:cNvPr id="18435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625" y="500063"/>
            <a:ext cx="8035925" cy="4929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250825" y="5732463"/>
            <a:ext cx="8424863" cy="79216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ru-RU" b="1" dirty="0"/>
              <a:t>У головному </a:t>
            </a:r>
            <a:r>
              <a:rPr lang="ru-RU" b="1" dirty="0" err="1"/>
              <a:t>місті</a:t>
            </a:r>
            <a:r>
              <a:rPr lang="ru-RU" b="1" dirty="0"/>
              <a:t> </a:t>
            </a:r>
            <a:r>
              <a:rPr lang="ru-RU" b="1" dirty="0" err="1"/>
              <a:t>держави</a:t>
            </a:r>
            <a:r>
              <a:rPr lang="ru-RU" b="1" dirty="0"/>
              <a:t> — </a:t>
            </a:r>
            <a:r>
              <a:rPr lang="ru-RU" b="1" dirty="0" err="1"/>
              <a:t>столиці</a:t>
            </a:r>
            <a:r>
              <a:rPr lang="ru-RU" b="1" dirty="0"/>
              <a:t> — </a:t>
            </a:r>
            <a:r>
              <a:rPr lang="ru-RU" b="1" dirty="0" err="1"/>
              <a:t>зводили</a:t>
            </a:r>
            <a:r>
              <a:rPr lang="ru-RU" b="1" dirty="0"/>
              <a:t> палац для царя.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0" y="5105400"/>
            <a:ext cx="9144000" cy="1752600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endParaRPr lang="ru-RU" sz="2800" b="1" dirty="0"/>
          </a:p>
        </p:txBody>
      </p:sp>
      <p:sp>
        <p:nvSpPr>
          <p:cNvPr id="36866" name="Заголовок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457200" y="2052638"/>
            <a:ext cx="6324600" cy="1828800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ru-RU" altLang="ru-RU" sz="2400" smtClean="0"/>
              <a:t/>
            </a:r>
            <a:br>
              <a:rPr lang="ru-RU" altLang="ru-RU" sz="2400" smtClean="0"/>
            </a:br>
            <a:endParaRPr lang="ru-RU" altLang="ru-RU" sz="2400" smtClean="0"/>
          </a:p>
        </p:txBody>
      </p:sp>
      <p:pic>
        <p:nvPicPr>
          <p:cNvPr id="19460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214313"/>
            <a:ext cx="6715125" cy="4868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323850" y="5229225"/>
            <a:ext cx="8351838" cy="136842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400" b="1" dirty="0" err="1"/>
              <a:t>Царі</a:t>
            </a:r>
            <a:r>
              <a:rPr lang="ru-RU" sz="2400" b="1" dirty="0"/>
              <a:t> </a:t>
            </a:r>
            <a:r>
              <a:rPr lang="ru-RU" sz="2400" b="1" dirty="0" err="1"/>
              <a:t>наймали</a:t>
            </a:r>
            <a:r>
              <a:rPr lang="ru-RU" sz="2400" b="1" dirty="0"/>
              <a:t> </a:t>
            </a:r>
            <a:r>
              <a:rPr lang="ru-RU" sz="2400" b="1" dirty="0" err="1"/>
              <a:t>постійне</a:t>
            </a:r>
            <a:r>
              <a:rPr lang="ru-RU" sz="2400" b="1" dirty="0"/>
              <a:t> </a:t>
            </a:r>
            <a:r>
              <a:rPr lang="ru-RU" sz="2400" b="1" dirty="0" err="1"/>
              <a:t>військо</a:t>
            </a:r>
            <a:r>
              <a:rPr lang="ru-RU" sz="2400" b="1" dirty="0"/>
              <a:t> та </a:t>
            </a:r>
            <a:r>
              <a:rPr lang="ru-RU" sz="2400" b="1" dirty="0" err="1"/>
              <a:t>стражників</a:t>
            </a:r>
            <a:r>
              <a:rPr lang="ru-RU" sz="2400" b="1" dirty="0"/>
              <a:t>. За </a:t>
            </a:r>
            <a:r>
              <a:rPr lang="ru-RU" sz="2400" b="1" dirty="0" err="1"/>
              <a:t>допомогою</a:t>
            </a:r>
            <a:r>
              <a:rPr lang="ru-RU" sz="2400" b="1" dirty="0"/>
              <a:t> </a:t>
            </a:r>
            <a:r>
              <a:rPr lang="ru-RU" sz="2400" b="1" dirty="0" err="1"/>
              <a:t>війська</a:t>
            </a:r>
            <a:r>
              <a:rPr lang="ru-RU" sz="2400" b="1" dirty="0"/>
              <a:t> вони </a:t>
            </a:r>
            <a:r>
              <a:rPr lang="ru-RU" sz="2400" b="1" dirty="0" err="1"/>
              <a:t>примушували</a:t>
            </a:r>
            <a:r>
              <a:rPr lang="ru-RU" sz="2400" b="1" dirty="0"/>
              <a:t> </a:t>
            </a:r>
            <a:r>
              <a:rPr lang="ru-RU" sz="2400" b="1" dirty="0" err="1"/>
              <a:t>населення</a:t>
            </a:r>
            <a:r>
              <a:rPr lang="ru-RU" sz="2400" b="1" dirty="0"/>
              <a:t> </a:t>
            </a:r>
            <a:r>
              <a:rPr lang="ru-RU" sz="2400" b="1" dirty="0" err="1"/>
              <a:t>держави</a:t>
            </a:r>
            <a:r>
              <a:rPr lang="ru-RU" sz="2400" b="1" dirty="0"/>
              <a:t> </a:t>
            </a:r>
            <a:r>
              <a:rPr lang="ru-RU" sz="2400" b="1" dirty="0" err="1"/>
              <a:t>сплачувати</a:t>
            </a:r>
            <a:r>
              <a:rPr lang="ru-RU" sz="2400" b="1" dirty="0"/>
              <a:t> </a:t>
            </a:r>
            <a:r>
              <a:rPr lang="ru-RU" sz="2400" b="1" dirty="0" err="1"/>
              <a:t>данину</a:t>
            </a:r>
            <a:r>
              <a:rPr lang="ru-RU" sz="2400" b="1" dirty="0"/>
              <a:t> (</a:t>
            </a:r>
            <a:r>
              <a:rPr lang="ru-RU" sz="2400" b="1" dirty="0" err="1"/>
              <a:t>податки</a:t>
            </a:r>
            <a:r>
              <a:rPr lang="ru-RU" sz="2400" b="1" dirty="0"/>
              <a:t>). Влада </a:t>
            </a:r>
            <a:r>
              <a:rPr lang="ru-RU" sz="2400" b="1" dirty="0" err="1"/>
              <a:t>царів</a:t>
            </a:r>
            <a:r>
              <a:rPr lang="ru-RU" sz="2400" b="1" dirty="0"/>
              <a:t> стала </a:t>
            </a:r>
            <a:r>
              <a:rPr lang="ru-RU" sz="2400" b="1" dirty="0" err="1"/>
              <a:t>спадковою</a:t>
            </a:r>
            <a:r>
              <a:rPr lang="ru-RU" sz="2400" b="1" dirty="0"/>
              <a:t>.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428596" y="1357298"/>
            <a:ext cx="8358246" cy="3929090"/>
          </a:xfrm>
          <a:prstGeom prst="roundRect">
            <a:avLst/>
          </a:prstGeom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200" b="1" dirty="0" err="1"/>
              <a:t>Утворилася</a:t>
            </a:r>
            <a:r>
              <a:rPr lang="ru-RU" sz="3200" b="1" dirty="0"/>
              <a:t> держава — </a:t>
            </a:r>
            <a:r>
              <a:rPr lang="ru-RU" sz="3200" b="1" dirty="0" err="1"/>
              <a:t>особлива</a:t>
            </a:r>
            <a:r>
              <a:rPr lang="ru-RU" sz="3200" b="1" dirty="0"/>
              <a:t> </a:t>
            </a:r>
            <a:r>
              <a:rPr lang="ru-RU" sz="3200" b="1" dirty="0" err="1"/>
              <a:t>організація</a:t>
            </a:r>
            <a:r>
              <a:rPr lang="ru-RU" sz="3200" b="1" dirty="0"/>
              <a:t>, </a:t>
            </a:r>
            <a:r>
              <a:rPr lang="ru-RU" sz="3200" b="1" dirty="0" err="1"/>
              <a:t>що</a:t>
            </a:r>
            <a:r>
              <a:rPr lang="ru-RU" sz="3200" b="1" dirty="0"/>
              <a:t> служила для </a:t>
            </a:r>
            <a:r>
              <a:rPr lang="ru-RU" sz="3200" b="1" dirty="0" err="1"/>
              <a:t>управління</a:t>
            </a:r>
            <a:r>
              <a:rPr lang="ru-RU" sz="3200" b="1" dirty="0"/>
              <a:t> людьми, </a:t>
            </a:r>
            <a:r>
              <a:rPr lang="ru-RU" sz="3200" b="1" dirty="0" err="1"/>
              <a:t>що</a:t>
            </a:r>
            <a:r>
              <a:rPr lang="ru-RU" sz="3200" b="1" dirty="0"/>
              <a:t> проживали на </a:t>
            </a:r>
            <a:r>
              <a:rPr lang="ru-RU" sz="3200" b="1" dirty="0" err="1"/>
              <a:t>певній</a:t>
            </a:r>
            <a:r>
              <a:rPr lang="ru-RU" sz="3200" b="1" dirty="0"/>
              <a:t> </a:t>
            </a:r>
            <a:r>
              <a:rPr lang="ru-RU" sz="3200" b="1" dirty="0" err="1"/>
              <a:t>території</a:t>
            </a:r>
            <a:r>
              <a:rPr lang="ru-RU" sz="3200" b="1" dirty="0"/>
              <a:t>. У </a:t>
            </a:r>
            <a:r>
              <a:rPr lang="ru-RU" sz="3200" b="1" dirty="0" err="1"/>
              <a:t>кожній</a:t>
            </a:r>
            <a:r>
              <a:rPr lang="ru-RU" sz="3200" b="1" dirty="0"/>
              <a:t> </a:t>
            </a:r>
            <a:r>
              <a:rPr lang="ru-RU" sz="3200" b="1" dirty="0" err="1"/>
              <a:t>державі</a:t>
            </a:r>
            <a:r>
              <a:rPr lang="ru-RU" sz="3200" b="1" dirty="0"/>
              <a:t> </a:t>
            </a:r>
            <a:r>
              <a:rPr lang="ru-RU" sz="3200" b="1" dirty="0" err="1"/>
              <a:t>були</a:t>
            </a:r>
            <a:r>
              <a:rPr lang="ru-RU" sz="3200" b="1" dirty="0"/>
              <a:t> </a:t>
            </a:r>
            <a:r>
              <a:rPr lang="ru-RU" sz="3200" b="1" dirty="0" err="1"/>
              <a:t>правителі</a:t>
            </a:r>
            <a:r>
              <a:rPr lang="ru-RU" sz="3200" b="1" dirty="0"/>
              <a:t>, </a:t>
            </a:r>
            <a:r>
              <a:rPr lang="ru-RU" sz="3200" b="1" dirty="0" err="1"/>
              <a:t>урядовці</a:t>
            </a:r>
            <a:r>
              <a:rPr lang="ru-RU" sz="3200" b="1" dirty="0"/>
              <a:t>, </a:t>
            </a:r>
            <a:r>
              <a:rPr lang="ru-RU" sz="3200" b="1" dirty="0" err="1"/>
              <a:t>закони</a:t>
            </a:r>
            <a:r>
              <a:rPr lang="ru-RU" sz="3200" b="1" dirty="0"/>
              <a:t>, </a:t>
            </a:r>
            <a:r>
              <a:rPr lang="ru-RU" sz="3200" b="1" dirty="0" err="1"/>
              <a:t>військо</a:t>
            </a:r>
            <a:r>
              <a:rPr lang="ru-RU" sz="3200" b="1" dirty="0"/>
              <a:t>, </a:t>
            </a:r>
            <a:r>
              <a:rPr lang="ru-RU" sz="3200" b="1" dirty="0" err="1"/>
              <a:t>збиралися</a:t>
            </a:r>
            <a:r>
              <a:rPr lang="ru-RU" sz="3200" b="1" dirty="0"/>
              <a:t> </a:t>
            </a:r>
            <a:r>
              <a:rPr lang="ru-RU" sz="3200" b="1" dirty="0" err="1"/>
              <a:t>податки</a:t>
            </a:r>
            <a:r>
              <a:rPr lang="ru-RU" sz="3200" b="1" dirty="0"/>
              <a:t>.</a:t>
            </a:r>
          </a:p>
          <a:p>
            <a:pPr algn="ctr">
              <a:defRPr/>
            </a:pPr>
            <a:endParaRPr lang="ru-RU" sz="3200" b="1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  <p:custDataLst>
              <p:tags r:id="rId1"/>
            </p:custDataLst>
          </p:nvPr>
        </p:nvSpPr>
        <p:spPr>
          <a:xfrm>
            <a:off x="539552" y="1342447"/>
            <a:ext cx="7344816" cy="3527425"/>
          </a:xfrm>
        </p:spPr>
        <p:txBody>
          <a:bodyPr>
            <a:normAutofit fontScale="47500" lnSpcReduction="20000"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4500" b="1" dirty="0" smtClean="0"/>
              <a:t>1. </a:t>
            </a:r>
            <a:r>
              <a:rPr lang="ru-RU" sz="4500" b="1" dirty="0" err="1" smtClean="0"/>
              <a:t>Опрацювати</a:t>
            </a:r>
            <a:r>
              <a:rPr lang="ru-RU" sz="4500" b="1" dirty="0" smtClean="0"/>
              <a:t> </a:t>
            </a:r>
            <a:r>
              <a:rPr lang="ru-RU" sz="4500" b="1" dirty="0" err="1" smtClean="0"/>
              <a:t>відповідний</a:t>
            </a:r>
            <a:r>
              <a:rPr lang="ru-RU" sz="4500" b="1" dirty="0" smtClean="0"/>
              <a:t> параграф </a:t>
            </a:r>
            <a:r>
              <a:rPr lang="ru-RU" sz="4500" b="1" dirty="0" err="1" smtClean="0"/>
              <a:t>підручника</a:t>
            </a:r>
            <a:r>
              <a:rPr lang="ru-RU" sz="4500" b="1" dirty="0" smtClean="0"/>
              <a:t>.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4500" b="1" dirty="0" smtClean="0"/>
              <a:t>2. </a:t>
            </a:r>
            <a:r>
              <a:rPr lang="ru-RU" sz="4500" b="1" dirty="0" err="1" smtClean="0"/>
              <a:t>Вирішити</a:t>
            </a:r>
            <a:r>
              <a:rPr lang="ru-RU" sz="4500" b="1" dirty="0" smtClean="0"/>
              <a:t> </a:t>
            </a:r>
            <a:r>
              <a:rPr lang="ru-RU" sz="4500" b="1" dirty="0" err="1" smtClean="0"/>
              <a:t>історичну</a:t>
            </a:r>
            <a:r>
              <a:rPr lang="ru-RU" sz="4500" b="1" dirty="0" smtClean="0"/>
              <a:t> задачу: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4500" b="1" dirty="0" smtClean="0"/>
              <a:t>У </a:t>
            </a:r>
            <a:r>
              <a:rPr lang="ru-RU" sz="4500" b="1" dirty="0" err="1" smtClean="0"/>
              <a:t>якому</a:t>
            </a:r>
            <a:r>
              <a:rPr lang="ru-RU" sz="4500" b="1" dirty="0" smtClean="0"/>
              <a:t> порядку </a:t>
            </a:r>
            <a:r>
              <a:rPr lang="ru-RU" sz="4500" b="1" dirty="0" err="1" smtClean="0"/>
              <a:t>виникли</a:t>
            </a:r>
            <a:r>
              <a:rPr lang="ru-RU" sz="4500" b="1" dirty="0" smtClean="0"/>
              <a:t>: </a:t>
            </a:r>
            <a:r>
              <a:rPr lang="ru-RU" sz="4500" b="1" dirty="0" err="1" smtClean="0"/>
              <a:t>ковальське</a:t>
            </a:r>
            <a:r>
              <a:rPr lang="ru-RU" sz="4500" b="1" dirty="0" smtClean="0"/>
              <a:t> </a:t>
            </a:r>
            <a:r>
              <a:rPr lang="ru-RU" sz="4500" b="1" dirty="0" err="1" smtClean="0"/>
              <a:t>і</a:t>
            </a:r>
            <a:r>
              <a:rPr lang="ru-RU" sz="4500" b="1" dirty="0" smtClean="0"/>
              <a:t> гончарне ремесло; </a:t>
            </a:r>
            <a:r>
              <a:rPr lang="ru-RU" sz="4500" b="1" dirty="0" err="1" smtClean="0"/>
              <a:t>суднобудування</a:t>
            </a:r>
            <a:r>
              <a:rPr lang="ru-RU" sz="4500" b="1" dirty="0" smtClean="0"/>
              <a:t>; </a:t>
            </a:r>
            <a:r>
              <a:rPr lang="ru-RU" sz="4500" b="1" dirty="0" err="1" smtClean="0"/>
              <a:t>писемність</a:t>
            </a:r>
            <a:r>
              <a:rPr lang="ru-RU" sz="4500" b="1" dirty="0" smtClean="0"/>
              <a:t>; </a:t>
            </a:r>
            <a:r>
              <a:rPr lang="ru-RU" sz="4500" b="1" dirty="0" err="1" smtClean="0"/>
              <a:t>міста</a:t>
            </a:r>
            <a:r>
              <a:rPr lang="ru-RU" sz="4500" b="1" dirty="0" smtClean="0"/>
              <a:t>; лук </a:t>
            </a:r>
            <a:r>
              <a:rPr lang="ru-RU" sz="4500" b="1" dirty="0" err="1" smtClean="0"/>
              <a:t>і</a:t>
            </a:r>
            <a:r>
              <a:rPr lang="ru-RU" sz="4500" b="1" dirty="0" smtClean="0"/>
              <a:t> </a:t>
            </a:r>
            <a:r>
              <a:rPr lang="ru-RU" sz="4500" b="1" dirty="0" err="1" smtClean="0"/>
              <a:t>стріли</a:t>
            </a:r>
            <a:r>
              <a:rPr lang="ru-RU" sz="4500" b="1" dirty="0" smtClean="0"/>
              <a:t>; </a:t>
            </a:r>
            <a:r>
              <a:rPr lang="ru-RU" sz="4500" b="1" dirty="0" err="1" smtClean="0"/>
              <a:t>верхова</a:t>
            </a:r>
            <a:r>
              <a:rPr lang="ru-RU" sz="4500" b="1" dirty="0" smtClean="0"/>
              <a:t> </a:t>
            </a:r>
            <a:r>
              <a:rPr lang="ru-RU" sz="4500" b="1" dirty="0" err="1" smtClean="0"/>
              <a:t>їзда</a:t>
            </a:r>
            <a:r>
              <a:rPr lang="ru-RU" sz="4500" b="1" dirty="0" smtClean="0"/>
              <a:t>; </a:t>
            </a:r>
            <a:r>
              <a:rPr lang="ru-RU" sz="4500" b="1" dirty="0" err="1" smtClean="0"/>
              <a:t>царська</a:t>
            </a:r>
            <a:r>
              <a:rPr lang="ru-RU" sz="4500" b="1" dirty="0" smtClean="0"/>
              <a:t> </a:t>
            </a:r>
            <a:r>
              <a:rPr lang="ru-RU" sz="4500" b="1" dirty="0" err="1" smtClean="0"/>
              <a:t>влада</a:t>
            </a:r>
            <a:r>
              <a:rPr lang="ru-RU" sz="4500" b="1" dirty="0" smtClean="0"/>
              <a:t>; </a:t>
            </a:r>
            <a:r>
              <a:rPr lang="ru-RU" sz="4500" b="1" dirty="0" err="1" smtClean="0"/>
              <a:t>рибальство</a:t>
            </a:r>
            <a:r>
              <a:rPr lang="ru-RU" sz="4500" b="1" dirty="0" smtClean="0"/>
              <a:t>; </a:t>
            </a:r>
            <a:r>
              <a:rPr lang="ru-RU" sz="4500" b="1" dirty="0" err="1" smtClean="0"/>
              <a:t>арифметична</a:t>
            </a:r>
            <a:r>
              <a:rPr lang="ru-RU" sz="4500" b="1" dirty="0" smtClean="0"/>
              <a:t> </a:t>
            </a:r>
            <a:r>
              <a:rPr lang="ru-RU" sz="4500" b="1" dirty="0" err="1" smtClean="0"/>
              <a:t>дія</a:t>
            </a:r>
            <a:r>
              <a:rPr lang="ru-RU" sz="4500" b="1" dirty="0" smtClean="0"/>
              <a:t> </a:t>
            </a:r>
            <a:r>
              <a:rPr lang="ru-RU" sz="4500" b="1" dirty="0" err="1" smtClean="0"/>
              <a:t>віднімання</a:t>
            </a:r>
            <a:r>
              <a:rPr lang="ru-RU" sz="4500" b="1" dirty="0" smtClean="0"/>
              <a:t>; </a:t>
            </a:r>
            <a:r>
              <a:rPr lang="ru-RU" sz="4500" b="1" dirty="0" err="1" smtClean="0"/>
              <a:t>приручені</a:t>
            </a:r>
            <a:r>
              <a:rPr lang="ru-RU" sz="4500" b="1" dirty="0" smtClean="0"/>
              <a:t> </a:t>
            </a:r>
            <a:r>
              <a:rPr lang="ru-RU" sz="4500" b="1" dirty="0" err="1" smtClean="0"/>
              <a:t>тварини</a:t>
            </a:r>
            <a:r>
              <a:rPr lang="ru-RU" sz="4500" b="1" dirty="0" smtClean="0"/>
              <a:t>?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uk-UA" sz="2400" b="1" dirty="0" smtClean="0"/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uk-UA" sz="2400" b="1" dirty="0"/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uk-UA" sz="2400" b="1" dirty="0" smtClean="0"/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uk-UA" sz="2400" b="1" dirty="0"/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uk-UA" sz="2400" b="1" dirty="0" smtClean="0"/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uk-UA" sz="4200" b="1" dirty="0" smtClean="0"/>
              <a:t>Автор: </a:t>
            </a:r>
            <a:r>
              <a:rPr lang="uk-UA" sz="4200" b="1" smtClean="0"/>
              <a:t>Валентина Кодола</a:t>
            </a:r>
            <a:endParaRPr lang="ru-RU" sz="4200" b="1" dirty="0"/>
          </a:p>
        </p:txBody>
      </p:sp>
      <p:sp>
        <p:nvSpPr>
          <p:cNvPr id="38914" name="Заголовок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714375" y="0"/>
            <a:ext cx="7772400" cy="1285875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ru-RU" altLang="ru-RU" smtClean="0">
                <a:latin typeface="Arial Black" pitchFamily="34" charset="0"/>
              </a:rPr>
              <a:t>Домашнє завдання</a:t>
            </a:r>
          </a:p>
        </p:txBody>
      </p:sp>
      <p:pic>
        <p:nvPicPr>
          <p:cNvPr id="21508" name="Picture 9" descr="http://s2.hubimg.com/u/1095653_f520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29313" y="4857750"/>
            <a:ext cx="2928937" cy="1717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ULLVER_BOOKMARK" val="п2011812185928SlideId256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ULLVER_BOOKMARK" val="п2011812185925SlideId256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ULLVER_BOOKMARK" val="п20118121904SlideId258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ULLVER_BOOKMARK" val="п2011812185957SlideId257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ULLVER_BOOKMARK" val="п2011812221043SlideId264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ULLVER_BOOKMARK" val="п2011812221056SlideId264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ULLVER_BOOKMARK" val="п2011812221136SlideId265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ULLVER_BOOKMARK" val="п2011812221222SlideId266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ULLVER_BOOKMARK" val="п2011812221259SlideId267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ULLVER_BOOKMARK" val="п2011812221340SlideId268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ULLVER_BOOKMARK" val="п2011812221434SlideId269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ULLVER_BOOKMARK" val="п2011812221455SlideId270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ULLVER_BOOKMARK" val="п2011812221442SlideId270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ULLVER_BOOKMARK" val="п2011812221538SlideId272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ULLVER_BOOKMARK" val="п2011812221852SlideId274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ULLVER_BOOKMARK" val="п2011812221848SlideId274"/>
</p:tagLst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етка">
  <a:themeElements>
    <a:clrScheme name="Сетка">
      <a:dk1>
        <a:sysClr val="windowText" lastClr="000000"/>
      </a:dk1>
      <a:lt1>
        <a:sysClr val="window" lastClr="FFFFFF"/>
      </a:lt1>
      <a:dk2>
        <a:srgbClr val="534949"/>
      </a:dk2>
      <a:lt2>
        <a:srgbClr val="CCD1B9"/>
      </a:lt2>
      <a:accent1>
        <a:srgbClr val="C66951"/>
      </a:accent1>
      <a:accent2>
        <a:srgbClr val="BF974D"/>
      </a:accent2>
      <a:accent3>
        <a:srgbClr val="928B70"/>
      </a:accent3>
      <a:accent4>
        <a:srgbClr val="87706B"/>
      </a:accent4>
      <a:accent5>
        <a:srgbClr val="94734E"/>
      </a:accent5>
      <a:accent6>
        <a:srgbClr val="6F777D"/>
      </a:accent6>
      <a:hlink>
        <a:srgbClr val="CC9900"/>
      </a:hlink>
      <a:folHlink>
        <a:srgbClr val="C0C0C0"/>
      </a:folHlink>
    </a:clrScheme>
    <a:fontScheme name="Сетка">
      <a:majorFont>
        <a:latin typeface="Franklin Gothic Medium"/>
        <a:ea typeface=""/>
        <a:cs typeface=""/>
        <a:font script="Jpan" typeface="HG創英角ｺﾞｼｯｸUB"/>
        <a:font script="Hang" typeface="HY견고딕"/>
        <a:font script="Hans" typeface="微软雅黑"/>
        <a:font script="Hant" typeface="微軟正黑體"/>
        <a:font script="Arab" typeface="Arial Bold"/>
        <a:font script="Hebr" typeface="Arial Bold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 Bold"/>
        <a:font script="Uigh" typeface="Microsoft Uighur"/>
        <a:font script="Geor" typeface="Sylfaen"/>
      </a:majorFont>
      <a:minorFont>
        <a:latin typeface="Franklin Gothic Medium"/>
        <a:ea typeface=""/>
        <a:cs typeface=""/>
        <a:font script="Jpan" typeface="HG創英角ｺﾞｼｯｸUB"/>
        <a:font script="Hang" typeface="HY견고딕"/>
        <a:font script="Hans" typeface="微软雅黑"/>
        <a:font script="Hant" typeface="微軟正黑體"/>
        <a:font script="Arab" typeface="Arial Bold"/>
        <a:font script="Hebr" typeface="Arial Bold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 Bold"/>
        <a:font script="Uigh" typeface="Microsoft Uighur"/>
        <a:font script="Geor" typeface="Sylfaen"/>
      </a:minorFont>
    </a:fontScheme>
    <a:fmtScheme name="Сетка">
      <a:fillStyleLst>
        <a:solidFill>
          <a:schemeClr val="phClr"/>
        </a:solidFill>
        <a:solidFill>
          <a:schemeClr val="phClr">
            <a:tint val="50000"/>
          </a:schemeClr>
        </a:solidFill>
        <a:gradFill rotWithShape="1">
          <a:gsLst>
            <a:gs pos="0">
              <a:schemeClr val="phClr"/>
            </a:gs>
            <a:gs pos="90000">
              <a:schemeClr val="phClr">
                <a:shade val="100000"/>
              </a:schemeClr>
            </a:gs>
            <a:gs pos="100000">
              <a:schemeClr val="phClr">
                <a:shade val="85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1750" dist="25400" dir="5400000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"/>
          </a:scene3d>
          <a:sp3d extrusionH="12700" contourW="25400" prstMaterial="flat">
            <a:bevelT w="63500" h="152400" prst="angle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3000"/>
            <a:satMod val="15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3000"/>
                <a:satMod val="11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Сетка">
    <a:dk1>
      <a:sysClr val="windowText" lastClr="000000"/>
    </a:dk1>
    <a:lt1>
      <a:sysClr val="window" lastClr="FFFFFF"/>
    </a:lt1>
    <a:dk2>
      <a:srgbClr val="534949"/>
    </a:dk2>
    <a:lt2>
      <a:srgbClr val="CCD1B9"/>
    </a:lt2>
    <a:accent1>
      <a:srgbClr val="C66951"/>
    </a:accent1>
    <a:accent2>
      <a:srgbClr val="BF974D"/>
    </a:accent2>
    <a:accent3>
      <a:srgbClr val="928B70"/>
    </a:accent3>
    <a:accent4>
      <a:srgbClr val="87706B"/>
    </a:accent4>
    <a:accent5>
      <a:srgbClr val="94734E"/>
    </a:accent5>
    <a:accent6>
      <a:srgbClr val="6F777D"/>
    </a:accent6>
    <a:hlink>
      <a:srgbClr val="CC9900"/>
    </a:hlink>
    <a:folHlink>
      <a:srgbClr val="C0C0C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Grid</Template>
  <TotalTime>96</TotalTime>
  <Words>339</Words>
  <Application>Microsoft Office PowerPoint</Application>
  <PresentationFormat>Экран (4:3)</PresentationFormat>
  <Paragraphs>31</Paragraphs>
  <Slides>14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21" baseType="lpstr">
      <vt:lpstr>Arial</vt:lpstr>
      <vt:lpstr>Franklin Gothic Medium</vt:lpstr>
      <vt:lpstr>Wingdings 2</vt:lpstr>
      <vt:lpstr>Wingdings</vt:lpstr>
      <vt:lpstr>Calibri</vt:lpstr>
      <vt:lpstr>Arial Black</vt:lpstr>
      <vt:lpstr>Сетка</vt:lpstr>
      <vt:lpstr>Суспільна організація та влада за первісних часів</vt:lpstr>
      <vt:lpstr>Виникнення землеробства і скотарства</vt:lpstr>
      <vt:lpstr>        Рольова гра       Уявіть, що ви старійшина роду і вам належить вжити заходів, щоб зменшити загрозу голоду через природні негаразди. </vt:lpstr>
      <vt:lpstr>Від родової до сусідської общини </vt:lpstr>
      <vt:lpstr>Старійшини починають ділити землю общини між окремими сім’ями. Кожна з них отримувала свій наділ, який вона обробляла власними силами і власними знаряддями праці. Не всі сім’ї вміло вели господарство. Серед людей виникає нерівність . </vt:lpstr>
      <vt:lpstr>Поступово родова община починає розпадатися на окремі сім’ї. У селищі  тепер  не  обов’язково  могли  жити  лише родичі. На зміну родовіобщині поступово приходить сусідська община. </vt:lpstr>
      <vt:lpstr>З появою у людей надлишків продовольства й ремісничих виробів та накопиченням запасів між племенами починають спалахувати війни. </vt:lpstr>
      <vt:lpstr>Презентация PowerPoint</vt:lpstr>
      <vt:lpstr>Великі поселення людей розросталися та поступово перетворювалися на невеликі міста. Для захисту їх від ворогів почали зводити високі кріпосні стіни</vt:lpstr>
      <vt:lpstr>Презентация PowerPoint</vt:lpstr>
      <vt:lpstr>Презентация PowerPoint</vt:lpstr>
      <vt:lpstr> </vt:lpstr>
      <vt:lpstr>Презентация PowerPoint</vt:lpstr>
      <vt:lpstr>Домашнє завдання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Валентина</dc:creator>
  <cp:lastModifiedBy>Пользователь</cp:lastModifiedBy>
  <cp:revision>28</cp:revision>
  <dcterms:created xsi:type="dcterms:W3CDTF">1601-01-01T00:00:00Z</dcterms:created>
  <dcterms:modified xsi:type="dcterms:W3CDTF">2018-11-10T20:14:14Z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PPT_Export_sFileName">
    <vt:lpwstr>D:\Древний мир 6 класс\Уроки Древний мир 6 класс\Урок 5 Возникновение земледелия и скотоводства\P-Урок 5 Возникновение земледелия и скотоводства.Ppt</vt:lpwstr>
  </property>
  <property fmtid="{D5CDD505-2E9C-101B-9397-08002B2CF9AE}" pid="3" name="NXTAG2">
    <vt:lpwstr>0008004a1f0000000000010250300207f7000400038000</vt:lpwstr>
  </property>
</Properties>
</file>