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sldIdLst>
    <p:sldId id="256" r:id="rId2"/>
    <p:sldId id="267" r:id="rId3"/>
    <p:sldId id="266" r:id="rId4"/>
    <p:sldId id="276" r:id="rId5"/>
    <p:sldId id="277" r:id="rId6"/>
    <p:sldId id="271" r:id="rId7"/>
    <p:sldId id="272" r:id="rId8"/>
    <p:sldId id="268" r:id="rId9"/>
    <p:sldId id="269" r:id="rId10"/>
    <p:sldId id="274" r:id="rId11"/>
    <p:sldId id="273" r:id="rId12"/>
    <p:sldId id="281" r:id="rId13"/>
    <p:sldId id="282" r:id="rId14"/>
    <p:sldId id="275" r:id="rId15"/>
    <p:sldId id="278" r:id="rId16"/>
    <p:sldId id="279" r:id="rId17"/>
    <p:sldId id="280" r:id="rId18"/>
    <p:sldId id="257" r:id="rId19"/>
    <p:sldId id="258" r:id="rId20"/>
    <p:sldId id="259" r:id="rId21"/>
    <p:sldId id="260" r:id="rId22"/>
    <p:sldId id="261" r:id="rId23"/>
    <p:sldId id="262" r:id="rId24"/>
    <p:sldId id="283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50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5119B-93BD-4A52-A659-51067CDBCE05}" type="datetimeFigureOut">
              <a:rPr lang="ru-RU" smtClean="0"/>
              <a:t>14.10.2015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E995F-F191-4991-BB70-6C873A9EBB8B}" type="slidenum">
              <a:rPr lang="ru-RU" smtClean="0"/>
              <a:t>‹#›</a:t>
            </a:fld>
            <a:endParaRPr lang="ru-RU"/>
          </a:p>
        </p:txBody>
      </p:sp>
      <p:pic>
        <p:nvPicPr>
          <p:cNvPr id="1027" name="Picture 3" descr="D:\Fony1\bv100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87737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5119B-93BD-4A52-A659-51067CDBCE05}" type="datetimeFigureOut">
              <a:rPr lang="ru-RU" smtClean="0"/>
              <a:t>14.10.2015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E995F-F191-4991-BB70-6C873A9EBB8B}" type="slidenum">
              <a:rPr lang="ru-RU" smtClean="0"/>
              <a:t>‹#›</a:t>
            </a:fld>
            <a:endParaRPr lang="ru-RU"/>
          </a:p>
        </p:txBody>
      </p:sp>
      <p:pic>
        <p:nvPicPr>
          <p:cNvPr id="2050" name="Picture 2" descr="D:\Fony1\bv1009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83691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95119B-93BD-4A52-A659-51067CDBCE05}" type="datetimeFigureOut">
              <a:rPr lang="ru-RU" smtClean="0"/>
              <a:t>14.10.2015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1E995F-F191-4991-BB70-6C873A9EBB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1490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“</a:t>
            </a:r>
            <a:r>
              <a:rPr lang="ru-RU" sz="8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Революція</a:t>
            </a:r>
            <a:r>
              <a:rPr lang="ru-RU" sz="8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на </a:t>
            </a:r>
            <a:r>
              <a:rPr lang="ru-RU" sz="8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граніті</a:t>
            </a:r>
            <a:r>
              <a:rPr lang="ru-RU" sz="8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– Свято </a:t>
            </a:r>
            <a:r>
              <a:rPr lang="ru-RU" sz="8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Воскресаючого</a:t>
            </a:r>
            <a:r>
              <a:rPr lang="ru-RU" sz="8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Духу”.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5134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1340768"/>
            <a:ext cx="8280920" cy="526297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4800" dirty="0"/>
              <a:t>До </a:t>
            </a:r>
            <a:r>
              <a:rPr lang="ru-RU" sz="4800" dirty="0" err="1"/>
              <a:t>голодування</a:t>
            </a:r>
            <a:r>
              <a:rPr lang="ru-RU" sz="4800" dirty="0"/>
              <a:t> </a:t>
            </a:r>
            <a:r>
              <a:rPr lang="ru-RU" sz="4800" dirty="0" err="1"/>
              <a:t>приєдналися</a:t>
            </a:r>
            <a:r>
              <a:rPr lang="ru-RU" sz="4800" dirty="0"/>
              <a:t> </a:t>
            </a:r>
            <a:r>
              <a:rPr lang="ru-RU" sz="4800" dirty="0" err="1"/>
              <a:t>кілька</a:t>
            </a:r>
            <a:r>
              <a:rPr lang="ru-RU" sz="4800" dirty="0"/>
              <a:t> </a:t>
            </a:r>
            <a:r>
              <a:rPr lang="ru-RU" sz="4800" dirty="0" err="1"/>
              <a:t>колишніх</a:t>
            </a:r>
            <a:r>
              <a:rPr lang="ru-RU" sz="4800" dirty="0"/>
              <a:t> </a:t>
            </a:r>
            <a:r>
              <a:rPr lang="ru-RU" sz="4800" dirty="0" err="1"/>
              <a:t>політв’язнів</a:t>
            </a:r>
            <a:r>
              <a:rPr lang="ru-RU" sz="4800" dirty="0"/>
              <a:t>, </a:t>
            </a:r>
            <a:r>
              <a:rPr lang="ru-RU" sz="4800" dirty="0" err="1"/>
              <a:t>зокрема</a:t>
            </a:r>
            <a:r>
              <a:rPr lang="ru-RU" sz="4800" dirty="0"/>
              <a:t> Степан </a:t>
            </a:r>
            <a:r>
              <a:rPr lang="ru-RU" sz="4800" dirty="0" err="1"/>
              <a:t>Хмара</a:t>
            </a:r>
            <a:r>
              <a:rPr lang="ru-RU" sz="4800" dirty="0"/>
              <a:t>, а </a:t>
            </a:r>
            <a:r>
              <a:rPr lang="ru-RU" sz="4800" dirty="0" err="1"/>
              <a:t>також</a:t>
            </a:r>
            <a:r>
              <a:rPr lang="ru-RU" sz="4800" dirty="0"/>
              <a:t> народна артистка </a:t>
            </a:r>
            <a:r>
              <a:rPr lang="ru-RU" sz="4800" dirty="0" err="1"/>
              <a:t>України</a:t>
            </a:r>
            <a:r>
              <a:rPr lang="ru-RU" sz="4800" dirty="0"/>
              <a:t> </a:t>
            </a:r>
            <a:r>
              <a:rPr lang="ru-RU" sz="4800" dirty="0" err="1"/>
              <a:t>Ніла</a:t>
            </a:r>
            <a:r>
              <a:rPr lang="ru-RU" sz="4800" dirty="0"/>
              <a:t> Крюкова. </a:t>
            </a:r>
            <a:r>
              <a:rPr lang="ru-RU" sz="4800" dirty="0" err="1"/>
              <a:t>Напис</a:t>
            </a:r>
            <a:r>
              <a:rPr lang="ru-RU" sz="4800" dirty="0"/>
              <a:t> на значку: "</a:t>
            </a:r>
            <a:r>
              <a:rPr lang="ru-RU" sz="4800" dirty="0" err="1"/>
              <a:t>Тиждень</a:t>
            </a:r>
            <a:r>
              <a:rPr lang="ru-RU" sz="4800" dirty="0"/>
              <a:t> </a:t>
            </a:r>
            <a:r>
              <a:rPr lang="ru-RU" sz="4800" dirty="0" err="1"/>
              <a:t>пам'яті</a:t>
            </a:r>
            <a:r>
              <a:rPr lang="ru-RU" sz="4800" dirty="0"/>
              <a:t> жертв КПSS".</a:t>
            </a:r>
          </a:p>
        </p:txBody>
      </p:sp>
    </p:spTree>
    <p:extLst>
      <p:ext uri="{BB962C8B-B14F-4D97-AF65-F5344CB8AC3E}">
        <p14:creationId xmlns:p14="http://schemas.microsoft.com/office/powerpoint/2010/main" val="10865465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http://his.img.pravda.com/images/doc/a/8/a8ea9dd-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181790"/>
            <a:ext cx="8149593" cy="6442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60693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52421" y="404664"/>
            <a:ext cx="8064896" cy="600164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4800" dirty="0"/>
              <a:t>В </a:t>
            </a:r>
            <a:r>
              <a:rPr lang="ru-RU" sz="4800" dirty="0" err="1"/>
              <a:t>гості</a:t>
            </a:r>
            <a:r>
              <a:rPr lang="ru-RU" sz="4800" dirty="0"/>
              <a:t> до </a:t>
            </a:r>
            <a:r>
              <a:rPr lang="ru-RU" sz="4800" dirty="0" err="1"/>
              <a:t>голодуючих</a:t>
            </a:r>
            <a:r>
              <a:rPr lang="ru-RU" sz="4800" dirty="0"/>
              <a:t> </a:t>
            </a:r>
            <a:r>
              <a:rPr lang="ru-RU" sz="4800" dirty="0" err="1"/>
              <a:t>прийшов</a:t>
            </a:r>
            <a:r>
              <a:rPr lang="ru-RU" sz="4800" dirty="0"/>
              <a:t> </a:t>
            </a:r>
            <a:r>
              <a:rPr lang="ru-RU" sz="4800" dirty="0" err="1"/>
              <a:t>лідер</a:t>
            </a:r>
            <a:r>
              <a:rPr lang="ru-RU" sz="4800" dirty="0"/>
              <a:t> "</a:t>
            </a:r>
            <a:r>
              <a:rPr lang="ru-RU" sz="4800" dirty="0" err="1"/>
              <a:t>Народної</a:t>
            </a:r>
            <a:r>
              <a:rPr lang="ru-RU" sz="4800" dirty="0"/>
              <a:t> Ради", </a:t>
            </a:r>
            <a:r>
              <a:rPr lang="ru-RU" sz="4800" dirty="0" err="1"/>
              <a:t>демократичної</a:t>
            </a:r>
            <a:r>
              <a:rPr lang="ru-RU" sz="4800" dirty="0"/>
              <a:t> </a:t>
            </a:r>
            <a:r>
              <a:rPr lang="ru-RU" sz="4800" dirty="0" err="1"/>
              <a:t>опозиції</a:t>
            </a:r>
            <a:r>
              <a:rPr lang="ru-RU" sz="4800" dirty="0"/>
              <a:t> в </a:t>
            </a:r>
            <a:r>
              <a:rPr lang="ru-RU" sz="4800" dirty="0" err="1"/>
              <a:t>Верховній</a:t>
            </a:r>
            <a:r>
              <a:rPr lang="ru-RU" sz="4800" dirty="0"/>
              <a:t> </a:t>
            </a:r>
            <a:r>
              <a:rPr lang="ru-RU" sz="4800" dirty="0" err="1"/>
              <a:t>Раді</a:t>
            </a:r>
            <a:r>
              <a:rPr lang="ru-RU" sz="4800" dirty="0"/>
              <a:t> </a:t>
            </a:r>
            <a:r>
              <a:rPr lang="ru-RU" sz="4800" dirty="0" err="1"/>
              <a:t>академік</a:t>
            </a:r>
            <a:r>
              <a:rPr lang="ru-RU" sz="4800" dirty="0"/>
              <a:t> </a:t>
            </a:r>
            <a:r>
              <a:rPr lang="ru-RU" sz="4800" dirty="0" err="1"/>
              <a:t>Ігор</a:t>
            </a:r>
            <a:r>
              <a:rPr lang="ru-RU" sz="4800" dirty="0"/>
              <a:t> </a:t>
            </a:r>
            <a:r>
              <a:rPr lang="ru-RU" sz="4800" dirty="0" err="1"/>
              <a:t>Юхновський</a:t>
            </a:r>
            <a:r>
              <a:rPr lang="ru-RU" sz="4800" dirty="0"/>
              <a:t>. </a:t>
            </a:r>
            <a:r>
              <a:rPr lang="ru-RU" sz="4800" dirty="0" err="1"/>
              <a:t>Його</a:t>
            </a:r>
            <a:r>
              <a:rPr lang="ru-RU" sz="4800" dirty="0"/>
              <a:t> </a:t>
            </a:r>
            <a:r>
              <a:rPr lang="ru-RU" sz="4800" dirty="0" err="1"/>
              <a:t>супроводжує</a:t>
            </a:r>
            <a:r>
              <a:rPr lang="ru-RU" sz="4800" dirty="0"/>
              <a:t> заступник </a:t>
            </a:r>
            <a:r>
              <a:rPr lang="ru-RU" sz="4800" dirty="0" err="1"/>
              <a:t>міністра</a:t>
            </a:r>
            <a:r>
              <a:rPr lang="ru-RU" sz="4800" dirty="0"/>
              <a:t> </a:t>
            </a:r>
            <a:r>
              <a:rPr lang="ru-RU" sz="4800" dirty="0" err="1"/>
              <a:t>внутрішніх</a:t>
            </a:r>
            <a:r>
              <a:rPr lang="ru-RU" sz="4800" dirty="0"/>
              <a:t> справ Валентин </a:t>
            </a:r>
            <a:r>
              <a:rPr lang="ru-RU" sz="4800" dirty="0" err="1"/>
              <a:t>Недригайло</a:t>
            </a:r>
            <a:r>
              <a:rPr lang="ru-RU" sz="4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560929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http://his.img.pravda.com/images/doc/2/9/290e9cd-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725" y="332656"/>
            <a:ext cx="8659060" cy="59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91497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1556792"/>
            <a:ext cx="8064896" cy="452431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4800" dirty="0" err="1"/>
              <a:t>Ніхто</a:t>
            </a:r>
            <a:r>
              <a:rPr lang="ru-RU" sz="4800" dirty="0"/>
              <a:t> не </a:t>
            </a:r>
            <a:r>
              <a:rPr lang="ru-RU" sz="4800" dirty="0" err="1"/>
              <a:t>обмежував</a:t>
            </a:r>
            <a:r>
              <a:rPr lang="ru-RU" sz="4800" dirty="0"/>
              <a:t> креатив та </a:t>
            </a:r>
            <a:r>
              <a:rPr lang="ru-RU" sz="4800" dirty="0" err="1"/>
              <a:t>ініціативу</a:t>
            </a:r>
            <a:r>
              <a:rPr lang="ru-RU" sz="4800" dirty="0"/>
              <a:t>. </a:t>
            </a:r>
            <a:r>
              <a:rPr lang="ru-RU" sz="4800" dirty="0" err="1"/>
              <a:t>Кожен</a:t>
            </a:r>
            <a:r>
              <a:rPr lang="ru-RU" sz="4800" dirty="0"/>
              <a:t> з "</a:t>
            </a:r>
            <a:r>
              <a:rPr lang="ru-RU" sz="4800" dirty="0" err="1"/>
              <a:t>протестантів</a:t>
            </a:r>
            <a:r>
              <a:rPr lang="ru-RU" sz="4800" dirty="0"/>
              <a:t>" </a:t>
            </a:r>
            <a:r>
              <a:rPr lang="ru-RU" sz="4800" dirty="0" err="1"/>
              <a:t>міг</a:t>
            </a:r>
            <a:r>
              <a:rPr lang="ru-RU" sz="4800" dirty="0"/>
              <a:t> запросто </a:t>
            </a:r>
            <a:r>
              <a:rPr lang="ru-RU" sz="4800" dirty="0" err="1"/>
              <a:t>намалювати</a:t>
            </a:r>
            <a:r>
              <a:rPr lang="ru-RU" sz="4800" dirty="0"/>
              <a:t> плакат </a:t>
            </a:r>
            <a:r>
              <a:rPr lang="ru-RU" sz="4800" dirty="0" err="1"/>
              <a:t>зі</a:t>
            </a:r>
            <a:r>
              <a:rPr lang="ru-RU" sz="4800" dirty="0"/>
              <a:t> </a:t>
            </a:r>
            <a:r>
              <a:rPr lang="ru-RU" sz="4800" dirty="0" err="1"/>
              <a:t>своєю</a:t>
            </a:r>
            <a:r>
              <a:rPr lang="ru-RU" sz="4800" dirty="0"/>
              <a:t> персональною </a:t>
            </a:r>
            <a:r>
              <a:rPr lang="ru-RU" sz="4800" dirty="0" err="1"/>
              <a:t>вимогою</a:t>
            </a:r>
            <a:r>
              <a:rPr lang="ru-RU" sz="4800" dirty="0"/>
              <a:t> до </a:t>
            </a:r>
            <a:r>
              <a:rPr lang="ru-RU" sz="4800" dirty="0" err="1"/>
              <a:t>влади</a:t>
            </a:r>
            <a:r>
              <a:rPr lang="ru-RU" sz="4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63041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http://his.img.pravda.com/images/doc/b/7/b706440-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20688"/>
            <a:ext cx="8320947" cy="5895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0238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772816"/>
            <a:ext cx="8208912" cy="378565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4800" dirty="0" err="1"/>
              <a:t>Щовечора</a:t>
            </a:r>
            <a:r>
              <a:rPr lang="ru-RU" sz="4800" dirty="0"/>
              <a:t> </a:t>
            </a:r>
            <a:r>
              <a:rPr lang="ru-RU" sz="4800" dirty="0" err="1"/>
              <a:t>підтримати</a:t>
            </a:r>
            <a:r>
              <a:rPr lang="ru-RU" sz="4800" dirty="0"/>
              <a:t> </a:t>
            </a:r>
            <a:r>
              <a:rPr lang="ru-RU" sz="4800" dirty="0" err="1"/>
              <a:t>студентів</a:t>
            </a:r>
            <a:r>
              <a:rPr lang="ru-RU" sz="4800" dirty="0"/>
              <a:t> приходили </a:t>
            </a:r>
            <a:r>
              <a:rPr lang="ru-RU" sz="4800" dirty="0" err="1"/>
              <a:t>молоді</a:t>
            </a:r>
            <a:r>
              <a:rPr lang="ru-RU" sz="4800" dirty="0"/>
              <a:t> </a:t>
            </a:r>
            <a:r>
              <a:rPr lang="ru-RU" sz="4800" dirty="0" err="1"/>
              <a:t>митці</a:t>
            </a:r>
            <a:r>
              <a:rPr lang="ru-RU" sz="4800" dirty="0"/>
              <a:t>, </a:t>
            </a:r>
            <a:r>
              <a:rPr lang="ru-RU" sz="4800" dirty="0" err="1"/>
              <a:t>серед</a:t>
            </a:r>
            <a:r>
              <a:rPr lang="ru-RU" sz="4800" dirty="0"/>
              <a:t> них - </a:t>
            </a:r>
            <a:r>
              <a:rPr lang="ru-RU" sz="4800" dirty="0" err="1"/>
              <a:t>Марійка</a:t>
            </a:r>
            <a:r>
              <a:rPr lang="ru-RU" sz="4800" dirty="0"/>
              <a:t> </a:t>
            </a:r>
            <a:r>
              <a:rPr lang="ru-RU" sz="4800" dirty="0" err="1"/>
              <a:t>Бурмака</a:t>
            </a:r>
            <a:r>
              <a:rPr lang="ru-RU" sz="4800" dirty="0"/>
              <a:t> і </a:t>
            </a:r>
            <a:r>
              <a:rPr lang="ru-RU" sz="4800" dirty="0" err="1"/>
              <a:t>Едуард</a:t>
            </a:r>
            <a:r>
              <a:rPr lang="ru-RU" sz="4800" dirty="0"/>
              <a:t> Драч, гурт "</a:t>
            </a:r>
            <a:r>
              <a:rPr lang="ru-RU" sz="4800" dirty="0" err="1"/>
              <a:t>Рутенія</a:t>
            </a:r>
            <a:r>
              <a:rPr lang="ru-RU" sz="4800" dirty="0"/>
              <a:t>".</a:t>
            </a:r>
          </a:p>
        </p:txBody>
      </p:sp>
      <p:pic>
        <p:nvPicPr>
          <p:cNvPr id="4" name="Марія_Бурмака_-_Сніг_в_гаю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547664" y="31588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895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http://his.img.pravda.com/images/doc/1/2/12d9ad1-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8280920" cy="6546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5207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&amp;Rcy;&amp;iecy;&amp;vcy;&amp;ocy;&amp;lcy;&amp;yucy;&amp;tscy;&amp;iukcy;&amp;yacy; &amp;ncy;&amp;acy; &amp;gcy;&amp;rcy;&amp;acy;&amp;ncy;&amp;iukcy;&amp;tcy;&amp;iukcy; - &amp;pcy;&amp;lcy;&amp;acy;&amp;kcy;&amp;acy;&amp;tcy;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26501"/>
            <a:ext cx="4894816" cy="674357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203736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0"/>
            <a:ext cx="5038017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200398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70677" y="764704"/>
            <a:ext cx="8568951" cy="501675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4000" dirty="0"/>
              <a:t>У перший день на </a:t>
            </a:r>
            <a:r>
              <a:rPr lang="ru-RU" sz="4000" dirty="0" err="1"/>
              <a:t>граніт</a:t>
            </a:r>
            <a:r>
              <a:rPr lang="ru-RU" sz="4000" dirty="0"/>
              <a:t> </a:t>
            </a:r>
            <a:r>
              <a:rPr lang="ru-RU" sz="4000" dirty="0" err="1"/>
              <a:t>площі</a:t>
            </a:r>
            <a:r>
              <a:rPr lang="ru-RU" sz="4000" dirty="0"/>
              <a:t> </a:t>
            </a:r>
            <a:r>
              <a:rPr lang="ru-RU" sz="4000" dirty="0" err="1"/>
              <a:t>Жовтневої</a:t>
            </a:r>
            <a:r>
              <a:rPr lang="ru-RU" sz="4000" dirty="0"/>
              <a:t> </a:t>
            </a:r>
            <a:r>
              <a:rPr lang="ru-RU" sz="4000" dirty="0" err="1"/>
              <a:t>революції</a:t>
            </a:r>
            <a:r>
              <a:rPr lang="ru-RU" sz="4000" dirty="0"/>
              <a:t> </a:t>
            </a:r>
            <a:r>
              <a:rPr lang="ru-RU" sz="4000" dirty="0" err="1"/>
              <a:t>вийшли</a:t>
            </a:r>
            <a:r>
              <a:rPr lang="ru-RU" sz="4000" dirty="0"/>
              <a:t> </a:t>
            </a:r>
            <a:r>
              <a:rPr lang="ru-RU" sz="4000" dirty="0" err="1"/>
              <a:t>всього</a:t>
            </a:r>
            <a:r>
              <a:rPr lang="ru-RU" sz="4000" dirty="0"/>
              <a:t> </a:t>
            </a:r>
            <a:r>
              <a:rPr lang="ru-RU" sz="4000" dirty="0" err="1"/>
              <a:t>кілька</a:t>
            </a:r>
            <a:r>
              <a:rPr lang="ru-RU" sz="4000" dirty="0"/>
              <a:t> </a:t>
            </a:r>
            <a:r>
              <a:rPr lang="ru-RU" sz="4000" dirty="0" err="1"/>
              <a:t>десятків</a:t>
            </a:r>
            <a:r>
              <a:rPr lang="ru-RU" sz="4000" dirty="0"/>
              <a:t> </a:t>
            </a:r>
            <a:r>
              <a:rPr lang="ru-RU" sz="4000" dirty="0" err="1"/>
              <a:t>студентів</a:t>
            </a:r>
            <a:r>
              <a:rPr lang="ru-RU" sz="4000" dirty="0"/>
              <a:t> з </a:t>
            </a:r>
            <a:r>
              <a:rPr lang="ru-RU" sz="4000" dirty="0" err="1"/>
              <a:t>Києва</a:t>
            </a:r>
            <a:r>
              <a:rPr lang="ru-RU" sz="4000" dirty="0"/>
              <a:t>, Львова, </a:t>
            </a:r>
            <a:r>
              <a:rPr lang="ru-RU" sz="4000" dirty="0" err="1"/>
              <a:t>Дніпродзержинська</a:t>
            </a:r>
            <a:r>
              <a:rPr lang="ru-RU" sz="4000" dirty="0"/>
              <a:t>, </a:t>
            </a:r>
            <a:r>
              <a:rPr lang="ru-RU" sz="4000" dirty="0" err="1"/>
              <a:t>Івано-Франківська</a:t>
            </a:r>
            <a:r>
              <a:rPr lang="ru-RU" sz="4000" dirty="0"/>
              <a:t> та </a:t>
            </a:r>
            <a:r>
              <a:rPr lang="ru-RU" sz="4000" dirty="0" err="1"/>
              <a:t>кількох</a:t>
            </a:r>
            <a:r>
              <a:rPr lang="ru-RU" sz="4000" dirty="0"/>
              <a:t> </a:t>
            </a:r>
            <a:r>
              <a:rPr lang="ru-RU" sz="4000" dirty="0" err="1"/>
              <a:t>інших</a:t>
            </a:r>
            <a:r>
              <a:rPr lang="ru-RU" sz="4000" dirty="0"/>
              <a:t> </a:t>
            </a:r>
            <a:r>
              <a:rPr lang="ru-RU" sz="4000" dirty="0" err="1"/>
              <a:t>міст</a:t>
            </a:r>
            <a:r>
              <a:rPr lang="ru-RU" sz="4000" dirty="0"/>
              <a:t>, через </a:t>
            </a:r>
            <a:r>
              <a:rPr lang="ru-RU" sz="4000" dirty="0" err="1"/>
              <a:t>кілька</a:t>
            </a:r>
            <a:r>
              <a:rPr lang="ru-RU" sz="4000" dirty="0"/>
              <a:t> </a:t>
            </a:r>
            <a:r>
              <a:rPr lang="ru-RU" sz="4000" dirty="0" err="1"/>
              <a:t>днів</a:t>
            </a:r>
            <a:r>
              <a:rPr lang="ru-RU" sz="4000" dirty="0"/>
              <a:t> </a:t>
            </a:r>
            <a:r>
              <a:rPr lang="ru-RU" sz="4000" dirty="0" err="1"/>
              <a:t>їх</a:t>
            </a:r>
            <a:r>
              <a:rPr lang="ru-RU" sz="4000" dirty="0"/>
              <a:t> буде </a:t>
            </a:r>
            <a:r>
              <a:rPr lang="ru-RU" sz="4000" dirty="0" err="1"/>
              <a:t>вже</a:t>
            </a:r>
            <a:r>
              <a:rPr lang="ru-RU" sz="4000" dirty="0"/>
              <a:t> </a:t>
            </a:r>
            <a:r>
              <a:rPr lang="ru-RU" sz="4000" dirty="0" err="1"/>
              <a:t>кілька</a:t>
            </a:r>
            <a:r>
              <a:rPr lang="ru-RU" sz="4000" dirty="0"/>
              <a:t> </a:t>
            </a:r>
            <a:r>
              <a:rPr lang="ru-RU" sz="4000" dirty="0" err="1"/>
              <a:t>сотень</a:t>
            </a:r>
            <a:r>
              <a:rPr lang="ru-RU" sz="4000" dirty="0"/>
              <a:t>, а </a:t>
            </a:r>
            <a:r>
              <a:rPr lang="ru-RU" sz="4000" dirty="0" err="1"/>
              <a:t>навколо</a:t>
            </a:r>
            <a:r>
              <a:rPr lang="ru-RU" sz="4000" dirty="0"/>
              <a:t> десятки </a:t>
            </a:r>
            <a:r>
              <a:rPr lang="ru-RU" sz="4000" dirty="0" err="1"/>
              <a:t>тисяч</a:t>
            </a:r>
            <a:r>
              <a:rPr lang="ru-RU" sz="4000" dirty="0"/>
              <a:t> </a:t>
            </a:r>
            <a:r>
              <a:rPr lang="ru-RU" sz="4000" dirty="0" err="1"/>
              <a:t>українців</a:t>
            </a:r>
            <a:r>
              <a:rPr lang="ru-RU" sz="4000" dirty="0"/>
              <a:t>, </a:t>
            </a:r>
            <a:r>
              <a:rPr lang="ru-RU" sz="4000" dirty="0" err="1"/>
              <a:t>які</a:t>
            </a:r>
            <a:r>
              <a:rPr lang="ru-RU" sz="4000" dirty="0"/>
              <a:t> </a:t>
            </a:r>
            <a:r>
              <a:rPr lang="ru-RU" sz="4000" dirty="0" err="1"/>
              <a:t>їх</a:t>
            </a:r>
            <a:r>
              <a:rPr lang="ru-RU" sz="4000" dirty="0"/>
              <a:t> </a:t>
            </a:r>
            <a:r>
              <a:rPr lang="ru-RU" sz="4000" dirty="0" err="1" smtClean="0"/>
              <a:t>підтримували</a:t>
            </a:r>
            <a:r>
              <a:rPr lang="uk-UA" sz="4000" dirty="0" smtClean="0"/>
              <a:t>.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36317426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https://upload.wikimedia.org/wikipedia/commons/thumb/c/c1/%D0%92%D0%B8%D0%BC%D0%BE%D0%B3%D0%B8_%D1%83%D1%87%D0%B0%D1%81%D0%BD%D0%B8%D0%BA%D1%96%D0%B2_%D1%81%D1%82%D1%83%D0%B4%D0%B5%D0%BD%D1%82%D1%81%D1%8C%D0%BA%D0%BE%D0%B3%D0%BE_%D0%B3%D0%BE%D0%BB%D0%BE%D0%B4%D1%83%D0%B2%D0%B0%D0%BD%D0%BD%D1%8F.jpg/800px-%D0%92%D0%B8%D0%BC%D0%BE%D0%B3%D0%B8_%D1%83%D1%87%D0%B0%D1%81%D0%BD%D0%B8%D0%BA%D1%96%D0%B2_%D1%81%D1%82%D1%83%D0%B4%D0%B5%D0%BD%D1%82%D1%81%D1%8C%D0%BA%D0%BE%D0%B3%D0%BE_%D0%B3%D0%BE%D0%BB%D0%BE%D0%B4%D1%83%D0%B2%D0%B0%D0%BD%D0%BD%D1%8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2792"/>
            <a:ext cx="5114450" cy="682520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566648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&amp;Scy;&amp;lcy;&amp;acy;&amp;vcy;&amp;acy; &amp;Kcy;&amp;Pcy;S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4911"/>
            <a:ext cx="5021566" cy="677204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554907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&amp;Rcy;&amp;iecy;&amp;vcy;&amp;ocy;&amp;lcy;&amp;yucy;&amp;tscy;&amp;iukcy;&amp;yacy; &amp;ncy;&amp;acy; &amp;gcy;&amp;rcy;&amp;acy;&amp;ncy;&amp;iukcy;&amp;tcy;&amp;iukcy; - &amp;pcy;&amp;lcy;&amp;acy;&amp;kcy;&amp;acy;&amp;tcy;&amp;icy;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0"/>
            <a:ext cx="5004048" cy="674841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977795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&amp;Rcy;&amp;iecy;&amp;vcy;&amp;ocy;&amp;lcy;&amp;yucy;&amp;tscy;&amp;iukcy;&amp;yacy; &amp;ncy;&amp;acy; &amp;gcy;&amp;rcy;&amp;acy;&amp;ncy;&amp;iukcy;&amp;tcy;&amp;iukcy; - &amp;pcy;&amp;lcy;&amp;acy;&amp;kcy;&amp;acy;&amp;tcy;&amp;icy;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8784976" cy="635517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034643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&amp;Rcy;&amp;iecy;&amp;vcy;&amp;ocy;&amp;lcy;&amp;yucy;&amp;tscy;&amp;iukcy;&amp;yacy; &amp;ncy;&amp;acy; &amp;gcy;&amp;rcy;&amp;acy;&amp;ncy;&amp;iukcy;&amp;tcy;&amp;iukcy;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3"/>
            <a:ext cx="8157523" cy="6172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8232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http://his.img.pravda.com/images/doc/7/d/7d65f05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438" y="332656"/>
            <a:ext cx="8375010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6009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1772816"/>
            <a:ext cx="8064896" cy="378565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4800" dirty="0" err="1"/>
              <a:t>Основних</a:t>
            </a:r>
            <a:r>
              <a:rPr lang="ru-RU" sz="4800" dirty="0"/>
              <a:t> </a:t>
            </a:r>
            <a:r>
              <a:rPr lang="ru-RU" sz="4800" dirty="0" err="1"/>
              <a:t>вимог</a:t>
            </a:r>
            <a:r>
              <a:rPr lang="ru-RU" sz="4800" dirty="0"/>
              <a:t> </a:t>
            </a:r>
            <a:r>
              <a:rPr lang="ru-RU" sz="4800" dirty="0" err="1"/>
              <a:t>було</a:t>
            </a:r>
            <a:r>
              <a:rPr lang="ru-RU" sz="4800" dirty="0"/>
              <a:t> 5, але </a:t>
            </a:r>
            <a:r>
              <a:rPr lang="ru-RU" sz="4800" dirty="0" err="1"/>
              <a:t>головна</a:t>
            </a:r>
            <a:r>
              <a:rPr lang="ru-RU" sz="4800" dirty="0"/>
              <a:t> - </a:t>
            </a:r>
            <a:r>
              <a:rPr lang="ru-RU" sz="4800" dirty="0" err="1"/>
              <a:t>непідписання</a:t>
            </a:r>
            <a:r>
              <a:rPr lang="ru-RU" sz="4800" dirty="0"/>
              <a:t> </a:t>
            </a:r>
            <a:r>
              <a:rPr lang="ru-RU" sz="4800" dirty="0" err="1"/>
              <a:t>нової</a:t>
            </a:r>
            <a:r>
              <a:rPr lang="ru-RU" sz="4800" dirty="0"/>
              <a:t> </a:t>
            </a:r>
            <a:r>
              <a:rPr lang="ru-RU" sz="4800" dirty="0" err="1"/>
              <a:t>Союзної</a:t>
            </a:r>
            <a:r>
              <a:rPr lang="ru-RU" sz="4800" dirty="0"/>
              <a:t> угоди. </a:t>
            </a:r>
            <a:r>
              <a:rPr lang="ru-RU" sz="4800" dirty="0" err="1"/>
              <a:t>Своє</a:t>
            </a:r>
            <a:r>
              <a:rPr lang="ru-RU" sz="4800" dirty="0"/>
              <a:t> </a:t>
            </a:r>
            <a:r>
              <a:rPr lang="ru-RU" sz="4800" dirty="0" err="1"/>
              <a:t>майбутнє</a:t>
            </a:r>
            <a:r>
              <a:rPr lang="ru-RU" sz="4800" dirty="0"/>
              <a:t> молодь </a:t>
            </a:r>
            <a:r>
              <a:rPr lang="ru-RU" sz="4800" dirty="0" err="1"/>
              <a:t>бачила</a:t>
            </a:r>
            <a:r>
              <a:rPr lang="ru-RU" sz="4800" dirty="0"/>
              <a:t> </a:t>
            </a:r>
            <a:r>
              <a:rPr lang="ru-RU" sz="4800" dirty="0" err="1"/>
              <a:t>тільки</a:t>
            </a:r>
            <a:r>
              <a:rPr lang="ru-RU" sz="4800" dirty="0"/>
              <a:t> в </a:t>
            </a:r>
            <a:r>
              <a:rPr lang="ru-RU" sz="4800" dirty="0" err="1"/>
              <a:t>незалежній</a:t>
            </a:r>
            <a:r>
              <a:rPr lang="ru-RU" sz="4800" dirty="0"/>
              <a:t> </a:t>
            </a:r>
            <a:r>
              <a:rPr lang="ru-RU" sz="4800" dirty="0" err="1"/>
              <a:t>державі</a:t>
            </a:r>
            <a:r>
              <a:rPr lang="ru-RU" sz="4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67230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http://his.img.pravda.com/images/doc/7/5/759858f-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20688"/>
            <a:ext cx="8631592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52319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4048" y="274638"/>
            <a:ext cx="3682752" cy="114300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Олесь</a:t>
            </a:r>
            <a:br>
              <a:rPr lang="uk-UA" dirty="0" smtClean="0"/>
            </a:br>
            <a:r>
              <a:rPr lang="uk-UA" dirty="0" smtClean="0"/>
              <a:t>Доній</a:t>
            </a:r>
            <a:endParaRPr lang="ru-RU" dirty="0"/>
          </a:p>
        </p:txBody>
      </p:sp>
      <p:pic>
        <p:nvPicPr>
          <p:cNvPr id="11266" name="Picture 2" descr="http://his.img.pravda.com/images/doc/3/1/3155cbe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4770"/>
            <a:ext cx="4824536" cy="6608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099585" y="1661086"/>
            <a:ext cx="4032448" cy="526297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dirty="0"/>
              <a:t>Для </a:t>
            </a:r>
            <a:r>
              <a:rPr lang="ru-RU" sz="2400" dirty="0" err="1"/>
              <a:t>керування</a:t>
            </a:r>
            <a:r>
              <a:rPr lang="ru-RU" sz="2400" dirty="0"/>
              <a:t> </a:t>
            </a:r>
            <a:r>
              <a:rPr lang="ru-RU" sz="2400" dirty="0" err="1"/>
              <a:t>акцією</a:t>
            </a:r>
            <a:r>
              <a:rPr lang="ru-RU" sz="2400" dirty="0"/>
              <a:t> </a:t>
            </a:r>
            <a:r>
              <a:rPr lang="ru-RU" sz="2400" dirty="0" err="1"/>
              <a:t>було</a:t>
            </a:r>
            <a:r>
              <a:rPr lang="ru-RU" sz="2400" dirty="0"/>
              <a:t> </a:t>
            </a:r>
            <a:r>
              <a:rPr lang="ru-RU" sz="2400" dirty="0" err="1"/>
              <a:t>обрано</a:t>
            </a:r>
            <a:r>
              <a:rPr lang="ru-RU" sz="2400" dirty="0"/>
              <a:t> </a:t>
            </a:r>
            <a:r>
              <a:rPr lang="ru-RU" sz="2400" dirty="0" err="1"/>
              <a:t>трьох</a:t>
            </a:r>
            <a:r>
              <a:rPr lang="ru-RU" sz="2400" dirty="0"/>
              <a:t> </a:t>
            </a:r>
            <a:r>
              <a:rPr lang="ru-RU" sz="2400" dirty="0" err="1"/>
              <a:t>співголів</a:t>
            </a:r>
            <a:r>
              <a:rPr lang="ru-RU" sz="2400" dirty="0"/>
              <a:t> - з </a:t>
            </a:r>
            <a:r>
              <a:rPr lang="ru-RU" sz="2400" dirty="0" err="1"/>
              <a:t>Києва</a:t>
            </a:r>
            <a:r>
              <a:rPr lang="ru-RU" sz="2400" dirty="0"/>
              <a:t>, Львова та </a:t>
            </a:r>
            <a:r>
              <a:rPr lang="ru-RU" sz="2400" dirty="0" err="1"/>
              <a:t>Дніпродзержинська</a:t>
            </a:r>
            <a:r>
              <a:rPr lang="ru-RU" sz="2400" dirty="0"/>
              <a:t>. Одному з них - студенту </a:t>
            </a:r>
            <a:r>
              <a:rPr lang="ru-RU" sz="2400" dirty="0" err="1"/>
              <a:t>історичного</a:t>
            </a:r>
            <a:r>
              <a:rPr lang="ru-RU" sz="2400" dirty="0"/>
              <a:t> факультету столичного </a:t>
            </a:r>
            <a:r>
              <a:rPr lang="ru-RU" sz="2400" dirty="0" err="1"/>
              <a:t>університету</a:t>
            </a:r>
            <a:r>
              <a:rPr lang="ru-RU" sz="2400" dirty="0"/>
              <a:t> </a:t>
            </a:r>
            <a:r>
              <a:rPr lang="ru-RU" sz="2400" dirty="0" err="1"/>
              <a:t>ім</a:t>
            </a:r>
            <a:r>
              <a:rPr lang="ru-RU" sz="2400" dirty="0"/>
              <a:t>. </a:t>
            </a:r>
            <a:r>
              <a:rPr lang="ru-RU" sz="2400" dirty="0" err="1"/>
              <a:t>Шевченка</a:t>
            </a:r>
            <a:r>
              <a:rPr lang="ru-RU" sz="2400" dirty="0"/>
              <a:t> Олесю </a:t>
            </a:r>
            <a:r>
              <a:rPr lang="ru-RU" sz="2400" dirty="0" err="1"/>
              <a:t>Донію</a:t>
            </a:r>
            <a:r>
              <a:rPr lang="ru-RU" sz="2400" dirty="0"/>
              <a:t> </a:t>
            </a:r>
            <a:r>
              <a:rPr lang="ru-RU" sz="2400" dirty="0" err="1"/>
              <a:t>вдалося</a:t>
            </a:r>
            <a:r>
              <a:rPr lang="ru-RU" sz="2400" dirty="0"/>
              <a:t> </a:t>
            </a:r>
            <a:r>
              <a:rPr lang="ru-RU" sz="2400" dirty="0" err="1"/>
              <a:t>виступити</a:t>
            </a:r>
            <a:r>
              <a:rPr lang="ru-RU" sz="2400" dirty="0"/>
              <a:t> з </a:t>
            </a:r>
            <a:r>
              <a:rPr lang="ru-RU" sz="2400" dirty="0" err="1"/>
              <a:t>оголошенням</a:t>
            </a:r>
            <a:r>
              <a:rPr lang="ru-RU" sz="2400" dirty="0"/>
              <a:t> </a:t>
            </a:r>
            <a:r>
              <a:rPr lang="ru-RU" sz="2400" dirty="0" err="1"/>
              <a:t>вимог</a:t>
            </a:r>
            <a:r>
              <a:rPr lang="ru-RU" sz="2400" dirty="0"/>
              <a:t> з </a:t>
            </a:r>
            <a:r>
              <a:rPr lang="ru-RU" sz="2400" dirty="0" err="1"/>
              <a:t>трибуни</a:t>
            </a:r>
            <a:r>
              <a:rPr lang="ru-RU" sz="2400" dirty="0"/>
              <a:t> </a:t>
            </a:r>
            <a:r>
              <a:rPr lang="ru-RU" sz="2400" dirty="0" err="1"/>
              <a:t>Верховної</a:t>
            </a:r>
            <a:r>
              <a:rPr lang="ru-RU" sz="2400" dirty="0"/>
              <a:t> Ради УРСР. </a:t>
            </a:r>
            <a:r>
              <a:rPr lang="ru-RU" sz="2400" dirty="0" err="1"/>
              <a:t>Інформаційна</a:t>
            </a:r>
            <a:r>
              <a:rPr lang="ru-RU" sz="2400" dirty="0"/>
              <a:t> блокада </a:t>
            </a:r>
            <a:r>
              <a:rPr lang="ru-RU" sz="2400" dirty="0" err="1"/>
              <a:t>акції</a:t>
            </a:r>
            <a:r>
              <a:rPr lang="ru-RU" sz="2400" dirty="0"/>
              <a:t> з боку </a:t>
            </a:r>
            <a:r>
              <a:rPr lang="ru-RU" sz="2400" dirty="0" err="1"/>
              <a:t>комуністичних</a:t>
            </a:r>
            <a:r>
              <a:rPr lang="ru-RU" sz="2400" dirty="0"/>
              <a:t> ЗМІ </a:t>
            </a:r>
            <a:r>
              <a:rPr lang="ru-RU" sz="2400" dirty="0" err="1"/>
              <a:t>була</a:t>
            </a:r>
            <a:r>
              <a:rPr lang="ru-RU" sz="2400" dirty="0"/>
              <a:t> </a:t>
            </a:r>
            <a:r>
              <a:rPr lang="ru-RU" sz="2400" dirty="0" err="1"/>
              <a:t>зведена</a:t>
            </a:r>
            <a:r>
              <a:rPr lang="ru-RU" sz="2400" dirty="0"/>
              <a:t> </a:t>
            </a:r>
            <a:r>
              <a:rPr lang="ru-RU" sz="2400" dirty="0" err="1"/>
              <a:t>нанівець</a:t>
            </a:r>
            <a:r>
              <a:rPr lang="ru-RU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841457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4048" y="274638"/>
            <a:ext cx="3888432" cy="778098"/>
          </a:xfrm>
        </p:spPr>
        <p:txBody>
          <a:bodyPr>
            <a:normAutofit fontScale="90000"/>
          </a:bodyPr>
          <a:lstStyle/>
          <a:p>
            <a:r>
              <a:rPr lang="ru-RU" dirty="0" err="1"/>
              <a:t>Маркіян</a:t>
            </a:r>
            <a:r>
              <a:rPr lang="ru-RU" dirty="0"/>
              <a:t> </a:t>
            </a:r>
            <a:r>
              <a:rPr lang="ru-RU" dirty="0" err="1"/>
              <a:t>Іващишин</a:t>
            </a:r>
            <a:endParaRPr lang="ru-RU" dirty="0"/>
          </a:p>
        </p:txBody>
      </p:sp>
      <p:pic>
        <p:nvPicPr>
          <p:cNvPr id="12290" name="Picture 2" descr="http://his.img.pravda.com/images/doc/4/9/49cf321-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33376"/>
            <a:ext cx="4680520" cy="6464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220072" y="1556792"/>
            <a:ext cx="3600400" cy="430887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ru-RU" dirty="0"/>
          </a:p>
          <a:p>
            <a:r>
              <a:rPr lang="ru-RU" sz="3200" dirty="0" err="1"/>
              <a:t>Душею</a:t>
            </a:r>
            <a:r>
              <a:rPr lang="ru-RU" sz="3200" dirty="0"/>
              <a:t> та хребтом </a:t>
            </a:r>
            <a:r>
              <a:rPr lang="ru-RU" sz="3200" dirty="0" err="1"/>
              <a:t>студентів</a:t>
            </a:r>
            <a:r>
              <a:rPr lang="ru-RU" sz="3200" dirty="0"/>
              <a:t>-галичан </a:t>
            </a:r>
            <a:r>
              <a:rPr lang="ru-RU" sz="3200" dirty="0" err="1"/>
              <a:t>був</a:t>
            </a:r>
            <a:r>
              <a:rPr lang="ru-RU" sz="3200" dirty="0"/>
              <a:t> голова </a:t>
            </a:r>
            <a:r>
              <a:rPr lang="ru-RU" sz="3200" dirty="0" err="1"/>
              <a:t>Студентського</a:t>
            </a:r>
            <a:r>
              <a:rPr lang="ru-RU" sz="3200" dirty="0"/>
              <a:t> братства </a:t>
            </a:r>
            <a:r>
              <a:rPr lang="ru-RU" sz="3200" dirty="0" err="1"/>
              <a:t>Маркіян</a:t>
            </a:r>
            <a:r>
              <a:rPr lang="ru-RU" sz="3200" dirty="0"/>
              <a:t> </a:t>
            </a:r>
            <a:r>
              <a:rPr lang="ru-RU" sz="3200" dirty="0" err="1"/>
              <a:t>Іващишин</a:t>
            </a:r>
            <a:r>
              <a:rPr lang="ru-RU" sz="3200" dirty="0"/>
              <a:t> з </a:t>
            </a:r>
            <a:r>
              <a:rPr lang="ru-RU" sz="3200" dirty="0" err="1"/>
              <a:t>львівської</a:t>
            </a:r>
            <a:r>
              <a:rPr lang="ru-RU" sz="3200" dirty="0"/>
              <a:t> "</a:t>
            </a:r>
            <a:r>
              <a:rPr lang="ru-RU" sz="3200" dirty="0" err="1"/>
              <a:t>Політехніки</a:t>
            </a:r>
            <a:r>
              <a:rPr lang="ru-RU" sz="3200" dirty="0"/>
              <a:t>".</a:t>
            </a:r>
          </a:p>
        </p:txBody>
      </p:sp>
    </p:spTree>
    <p:extLst>
      <p:ext uri="{BB962C8B-B14F-4D97-AF65-F5344CB8AC3E}">
        <p14:creationId xmlns:p14="http://schemas.microsoft.com/office/powerpoint/2010/main" val="3068236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692696"/>
            <a:ext cx="8640960" cy="563231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4000" dirty="0"/>
              <a:t>За </a:t>
            </a:r>
            <a:r>
              <a:rPr lang="ru-RU" sz="4000" dirty="0" err="1"/>
              <a:t>легковажним</a:t>
            </a:r>
            <a:r>
              <a:rPr lang="ru-RU" sz="4000" dirty="0"/>
              <a:t> </a:t>
            </a:r>
            <a:r>
              <a:rPr lang="ru-RU" sz="4000" dirty="0" err="1"/>
              <a:t>бар’єром</a:t>
            </a:r>
            <a:r>
              <a:rPr lang="ru-RU" sz="4000" dirty="0"/>
              <a:t> з ниток і </a:t>
            </a:r>
            <a:r>
              <a:rPr lang="ru-RU" sz="4000" dirty="0" err="1"/>
              <a:t>дерев’яних</a:t>
            </a:r>
            <a:r>
              <a:rPr lang="ru-RU" sz="4000" dirty="0"/>
              <a:t> </a:t>
            </a:r>
            <a:r>
              <a:rPr lang="ru-RU" sz="4000" dirty="0" err="1"/>
              <a:t>стовпчиків</a:t>
            </a:r>
            <a:r>
              <a:rPr lang="ru-RU" sz="4000" dirty="0"/>
              <a:t> </a:t>
            </a:r>
            <a:r>
              <a:rPr lang="ru-RU" sz="4000" dirty="0" err="1"/>
              <a:t>нуртувало</a:t>
            </a:r>
            <a:r>
              <a:rPr lang="ru-RU" sz="4000" dirty="0"/>
              <a:t> </a:t>
            </a:r>
            <a:r>
              <a:rPr lang="ru-RU" sz="4000" dirty="0" err="1"/>
              <a:t>життя</a:t>
            </a:r>
            <a:r>
              <a:rPr lang="ru-RU" sz="4000" dirty="0"/>
              <a:t> - </a:t>
            </a:r>
            <a:r>
              <a:rPr lang="ru-RU" sz="4000" dirty="0" err="1"/>
              <a:t>кияни</a:t>
            </a:r>
            <a:r>
              <a:rPr lang="ru-RU" sz="4000" dirty="0"/>
              <a:t> </a:t>
            </a:r>
            <a:r>
              <a:rPr lang="ru-RU" sz="4000" dirty="0" err="1"/>
              <a:t>майже</a:t>
            </a:r>
            <a:r>
              <a:rPr lang="ru-RU" sz="4000" dirty="0"/>
              <a:t> </a:t>
            </a:r>
            <a:r>
              <a:rPr lang="ru-RU" sz="4000" dirty="0" err="1"/>
              <a:t>цілодобово</a:t>
            </a:r>
            <a:r>
              <a:rPr lang="ru-RU" sz="4000" dirty="0"/>
              <a:t> </a:t>
            </a:r>
            <a:r>
              <a:rPr lang="ru-RU" sz="4000" dirty="0" err="1"/>
              <a:t>відвідували</a:t>
            </a:r>
            <a:r>
              <a:rPr lang="ru-RU" sz="4000" dirty="0"/>
              <a:t> </a:t>
            </a:r>
            <a:r>
              <a:rPr lang="ru-RU" sz="4000" dirty="0" err="1"/>
              <a:t>цей</a:t>
            </a:r>
            <a:r>
              <a:rPr lang="ru-RU" sz="4000" dirty="0"/>
              <a:t> </a:t>
            </a:r>
            <a:r>
              <a:rPr lang="ru-RU" sz="4000" dirty="0" err="1"/>
              <a:t>гайд-парк</a:t>
            </a:r>
            <a:r>
              <a:rPr lang="ru-RU" sz="4000" dirty="0"/>
              <a:t>, </a:t>
            </a:r>
            <a:r>
              <a:rPr lang="ru-RU" sz="4000" dirty="0" err="1"/>
              <a:t>підтримували</a:t>
            </a:r>
            <a:r>
              <a:rPr lang="ru-RU" sz="4000" dirty="0"/>
              <a:t> </a:t>
            </a:r>
            <a:r>
              <a:rPr lang="ru-RU" sz="4000" dirty="0" err="1"/>
              <a:t>студентів</a:t>
            </a:r>
            <a:r>
              <a:rPr lang="ru-RU" sz="4000" dirty="0"/>
              <a:t>, </a:t>
            </a:r>
            <a:r>
              <a:rPr lang="ru-RU" sz="4000" dirty="0" err="1"/>
              <a:t>переконували</a:t>
            </a:r>
            <a:r>
              <a:rPr lang="ru-RU" sz="4000" dirty="0"/>
              <a:t> </a:t>
            </a:r>
            <a:r>
              <a:rPr lang="ru-RU" sz="4000" dirty="0" err="1"/>
              <a:t>опонентів</a:t>
            </a:r>
            <a:r>
              <a:rPr lang="ru-RU" sz="4000" dirty="0"/>
              <a:t>. За час </a:t>
            </a:r>
            <a:r>
              <a:rPr lang="ru-RU" sz="4000" dirty="0" err="1"/>
              <a:t>акції</a:t>
            </a:r>
            <a:r>
              <a:rPr lang="ru-RU" sz="4000" dirty="0"/>
              <a:t> </a:t>
            </a:r>
            <a:r>
              <a:rPr lang="ru-RU" sz="4000" dirty="0" err="1"/>
              <a:t>сотні</a:t>
            </a:r>
            <a:r>
              <a:rPr lang="ru-RU" sz="4000" dirty="0"/>
              <a:t> </a:t>
            </a:r>
            <a:r>
              <a:rPr lang="ru-RU" sz="4000" dirty="0" err="1"/>
              <a:t>комуністів</a:t>
            </a:r>
            <a:r>
              <a:rPr lang="ru-RU" sz="4000" dirty="0"/>
              <a:t> і </a:t>
            </a:r>
            <a:r>
              <a:rPr lang="ru-RU" sz="4000" dirty="0" err="1"/>
              <a:t>тисячі</a:t>
            </a:r>
            <a:r>
              <a:rPr lang="ru-RU" sz="4000" dirty="0"/>
              <a:t> </a:t>
            </a:r>
            <a:r>
              <a:rPr lang="ru-RU" sz="4000" dirty="0" err="1"/>
              <a:t>комсомольців</a:t>
            </a:r>
            <a:r>
              <a:rPr lang="ru-RU" sz="4000" dirty="0"/>
              <a:t> кинули </a:t>
            </a:r>
            <a:r>
              <a:rPr lang="ru-RU" sz="4000" dirty="0" err="1"/>
              <a:t>свої</a:t>
            </a:r>
            <a:r>
              <a:rPr lang="ru-RU" sz="4000" dirty="0"/>
              <a:t> квитки, </a:t>
            </a:r>
            <a:r>
              <a:rPr lang="ru-RU" sz="4000" dirty="0" err="1"/>
              <a:t>серед</a:t>
            </a:r>
            <a:r>
              <a:rPr lang="ru-RU" sz="4000" dirty="0"/>
              <a:t> них і </a:t>
            </a:r>
            <a:r>
              <a:rPr lang="ru-RU" sz="4000" dirty="0" err="1"/>
              <a:t>видатний</a:t>
            </a:r>
            <a:r>
              <a:rPr lang="ru-RU" sz="4000" dirty="0"/>
              <a:t> </a:t>
            </a:r>
            <a:r>
              <a:rPr lang="ru-RU" sz="4000" dirty="0" err="1"/>
              <a:t>письменник</a:t>
            </a:r>
            <a:r>
              <a:rPr lang="ru-RU" sz="4000" dirty="0"/>
              <a:t> Олесь Гончар.</a:t>
            </a:r>
          </a:p>
        </p:txBody>
      </p:sp>
    </p:spTree>
    <p:extLst>
      <p:ext uri="{BB962C8B-B14F-4D97-AF65-F5344CB8AC3E}">
        <p14:creationId xmlns:p14="http://schemas.microsoft.com/office/powerpoint/2010/main" val="37180467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http://his.img.pravda.com/images/doc/5/d/5d4744b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53" y="509008"/>
            <a:ext cx="8655319" cy="6281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2394467"/>
      </p:ext>
    </p:extLst>
  </p:cSld>
  <p:clrMapOvr>
    <a:masterClrMapping/>
  </p:clrMapOvr>
</p:sld>
</file>

<file path=ppt/theme/theme1.xml><?xml version="1.0" encoding="utf-8"?>
<a:theme xmlns:a="http://schemas.openxmlformats.org/drawingml/2006/main" name="Презентация 6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6</Template>
  <TotalTime>98</TotalTime>
  <Words>289</Words>
  <Application>Microsoft Office PowerPoint</Application>
  <PresentationFormat>Экран (4:3)</PresentationFormat>
  <Paragraphs>13</Paragraphs>
  <Slides>24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Презентация 6</vt:lpstr>
      <vt:lpstr>“Революція на граніті – Свято Воскресаючого Духу”.</vt:lpstr>
      <vt:lpstr>Презентация PowerPoint</vt:lpstr>
      <vt:lpstr>Презентация PowerPoint</vt:lpstr>
      <vt:lpstr>Презентация PowerPoint</vt:lpstr>
      <vt:lpstr>Презентация PowerPoint</vt:lpstr>
      <vt:lpstr>Олесь Доній</vt:lpstr>
      <vt:lpstr>Маркіян Іващишин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“Революція на граніті – Свято Воскресаючого Духу”.</dc:title>
  <dc:creator>User</dc:creator>
  <cp:lastModifiedBy>User</cp:lastModifiedBy>
  <cp:revision>8</cp:revision>
  <dcterms:created xsi:type="dcterms:W3CDTF">2015-10-08T19:04:49Z</dcterms:created>
  <dcterms:modified xsi:type="dcterms:W3CDTF">2015-10-14T15:36:05Z</dcterms:modified>
</cp:coreProperties>
</file>