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61" r:id="rId5"/>
    <p:sldId id="258" r:id="rId6"/>
    <p:sldId id="267" r:id="rId7"/>
    <p:sldId id="259" r:id="rId8"/>
    <p:sldId id="268" r:id="rId9"/>
    <p:sldId id="274" r:id="rId10"/>
    <p:sldId id="260" r:id="rId11"/>
    <p:sldId id="265" r:id="rId12"/>
    <p:sldId id="271" r:id="rId13"/>
    <p:sldId id="273" r:id="rId14"/>
    <p:sldId id="266" r:id="rId15"/>
    <p:sldId id="269" r:id="rId16"/>
    <p:sldId id="270" r:id="rId17"/>
    <p:sldId id="262" r:id="rId18"/>
    <p:sldId id="263" r:id="rId19"/>
    <p:sldId id="276" r:id="rId20"/>
    <p:sldId id="277" r:id="rId21"/>
    <p:sldId id="275" r:id="rId22"/>
    <p:sldId id="264" r:id="rId23"/>
    <p:sldId id="279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9938" name="Rectangle 2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9942" name="Rectangle 6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3" name="Group 22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39943" name="Rectangle 7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4" name="Rectangle 8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5" name="Rectangle 9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6" name="Rectangle 10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7" name="Rectangle 11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8" name="Rectangle 12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49" name="Rectangle 13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50" name="Rectangle 14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51" name="Rectangle 15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39952" name="Rectangle 16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eaLnBrk="1" hangingPunct="1"/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39939" name="Rectangle 3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39953" name="Rectangle 17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9954" name="Rectangle 18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Дата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endParaRPr lang="ru-RU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Black" pitchFamily="34" charset="0"/>
              </a:defRPr>
            </a:lvl1pPr>
          </a:lstStyle>
          <a:p>
            <a:fld id="{7BCB6178-9AA1-41B4-A8C7-20A5DC243544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35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38917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1" hangingPunct="1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8918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8919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38920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38921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38926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8927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929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fld id="{C1D35EB6-F871-4350-BED7-8074D2F824B8}" type="datetimeFigureOut">
              <a:rPr lang="ru-RU" smtClean="0"/>
              <a:t>05.04.2012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sz="6000" b="1" dirty="0" err="1" smtClean="0"/>
              <a:t>Йоган</a:t>
            </a:r>
            <a:r>
              <a:rPr lang="uk-UA" sz="6000" b="1" dirty="0" smtClean="0"/>
              <a:t> </a:t>
            </a:r>
            <a:r>
              <a:rPr lang="uk-UA" sz="6000" b="1" dirty="0" err="1" smtClean="0"/>
              <a:t>Вольфган</a:t>
            </a:r>
            <a:r>
              <a:rPr lang="uk-UA" sz="6000" b="1" dirty="0" smtClean="0"/>
              <a:t> </a:t>
            </a:r>
            <a:br>
              <a:rPr lang="uk-UA" sz="6000" b="1" dirty="0" smtClean="0"/>
            </a:br>
            <a:r>
              <a:rPr lang="uk-UA" sz="6000" b="1" dirty="0" smtClean="0"/>
              <a:t>Гете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7554" y="5500702"/>
            <a:ext cx="4929222" cy="928694"/>
          </a:xfrm>
        </p:spPr>
        <p:txBody>
          <a:bodyPr/>
          <a:lstStyle/>
          <a:p>
            <a:pPr algn="r"/>
            <a:r>
              <a:rPr lang="uk-UA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Автор: Кодола Валентина Іванівна</a:t>
            </a:r>
            <a:endParaRPr lang="ru-RU" sz="14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r"/>
            <a:r>
              <a:rPr lang="uk-UA" sz="14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Шендерівський</a:t>
            </a:r>
            <a:r>
              <a:rPr lang="uk-UA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НВК </a:t>
            </a:r>
            <a:endParaRPr lang="ru-RU" sz="14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r"/>
            <a:r>
              <a:rPr lang="uk-UA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К-Шевченківський р-н</a:t>
            </a:r>
            <a:endParaRPr lang="ru-RU" sz="14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r"/>
            <a:r>
              <a:rPr lang="ru-RU" sz="3600" dirty="0" err="1" smtClean="0"/>
              <a:t>Щодня</a:t>
            </a:r>
            <a:r>
              <a:rPr lang="ru-RU" sz="3600" dirty="0" smtClean="0"/>
              <a:t> </a:t>
            </a:r>
            <a:r>
              <a:rPr lang="ru-RU" sz="3600" dirty="0" err="1" smtClean="0"/>
              <a:t>слід</a:t>
            </a:r>
            <a:r>
              <a:rPr lang="ru-RU" sz="3600" dirty="0" smtClean="0"/>
              <a:t> </a:t>
            </a:r>
            <a:r>
              <a:rPr lang="ru-RU" sz="3600" dirty="0" err="1" smtClean="0"/>
              <a:t>прослухати</a:t>
            </a:r>
            <a:r>
              <a:rPr lang="ru-RU" sz="3600" dirty="0" smtClean="0"/>
              <a:t> </a:t>
            </a:r>
            <a:r>
              <a:rPr lang="ru-RU" sz="3600" dirty="0" err="1" smtClean="0"/>
              <a:t>хоч</a:t>
            </a:r>
            <a:r>
              <a:rPr lang="ru-RU" sz="3600" dirty="0" smtClean="0"/>
              <a:t> один </a:t>
            </a:r>
            <a:r>
              <a:rPr lang="ru-RU" sz="3600" dirty="0" err="1" smtClean="0"/>
              <a:t>музичний</a:t>
            </a:r>
            <a:r>
              <a:rPr lang="ru-RU" sz="3600" dirty="0" smtClean="0"/>
              <a:t> </a:t>
            </a:r>
            <a:r>
              <a:rPr lang="ru-RU" sz="3600" dirty="0" err="1" smtClean="0"/>
              <a:t>твір</a:t>
            </a:r>
            <a:r>
              <a:rPr lang="ru-RU" sz="3600" dirty="0" smtClean="0"/>
              <a:t>, </a:t>
            </a:r>
            <a:r>
              <a:rPr lang="ru-RU" sz="3600" dirty="0" err="1" smtClean="0"/>
              <a:t>подивитися</a:t>
            </a:r>
            <a:r>
              <a:rPr lang="ru-RU" sz="3600" dirty="0" smtClean="0"/>
              <a:t> на </a:t>
            </a:r>
            <a:r>
              <a:rPr lang="ru-RU" sz="3600" dirty="0" err="1" smtClean="0"/>
              <a:t>хорошу</a:t>
            </a:r>
            <a:r>
              <a:rPr lang="ru-RU" sz="3600" dirty="0" smtClean="0"/>
              <a:t> картину </a:t>
            </a:r>
            <a:r>
              <a:rPr lang="ru-RU" sz="3600" dirty="0" err="1" smtClean="0"/>
              <a:t>і</a:t>
            </a:r>
            <a:r>
              <a:rPr lang="ru-RU" sz="3600" dirty="0" smtClean="0"/>
              <a:t>, </a:t>
            </a:r>
            <a:r>
              <a:rPr lang="ru-RU" sz="3600" dirty="0" err="1" smtClean="0"/>
              <a:t>якщо</a:t>
            </a:r>
            <a:r>
              <a:rPr lang="ru-RU" sz="3600" dirty="0" smtClean="0"/>
              <a:t> </a:t>
            </a:r>
            <a:r>
              <a:rPr lang="ru-RU" sz="3600" dirty="0" err="1" smtClean="0"/>
              <a:t>можливо</a:t>
            </a:r>
            <a:r>
              <a:rPr lang="ru-RU" sz="3600" dirty="0" smtClean="0"/>
              <a:t>, </a:t>
            </a:r>
            <a:r>
              <a:rPr lang="ru-RU" sz="3600" dirty="0" err="1" smtClean="0"/>
              <a:t>прочитати</a:t>
            </a:r>
            <a:r>
              <a:rPr lang="ru-RU" sz="3600" dirty="0" smtClean="0"/>
              <a:t> </a:t>
            </a:r>
            <a:r>
              <a:rPr lang="ru-RU" sz="3600" dirty="0" err="1" smtClean="0"/>
              <a:t>хоч</a:t>
            </a:r>
            <a:r>
              <a:rPr lang="ru-RU" sz="3600" dirty="0" smtClean="0"/>
              <a:t> </a:t>
            </a:r>
            <a:r>
              <a:rPr lang="ru-RU" sz="3600" dirty="0" err="1" smtClean="0"/>
              <a:t>який-небудь</a:t>
            </a:r>
            <a:r>
              <a:rPr lang="ru-RU" sz="3600" dirty="0" smtClean="0"/>
              <a:t> </a:t>
            </a:r>
            <a:r>
              <a:rPr lang="ru-RU" sz="3600" dirty="0" err="1" smtClean="0"/>
              <a:t>мудрий</a:t>
            </a:r>
            <a:r>
              <a:rPr lang="ru-RU" sz="3600" dirty="0" smtClean="0"/>
              <a:t> </a:t>
            </a:r>
            <a:r>
              <a:rPr lang="ru-RU" sz="3600" dirty="0" err="1" smtClean="0"/>
              <a:t>вислів</a:t>
            </a:r>
            <a:r>
              <a:rPr lang="ru-RU" sz="3600" dirty="0" smtClean="0"/>
              <a:t>.</a:t>
            </a:r>
          </a:p>
          <a:p>
            <a:pPr algn="r"/>
            <a:r>
              <a:rPr lang="uk-UA" sz="3600" dirty="0" smtClean="0"/>
              <a:t>Й.В. Гете</a:t>
            </a:r>
            <a:endParaRPr lang="ru-RU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31871" y="0"/>
            <a:ext cx="561213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8641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vi-VN" sz="2000" dirty="0" smtClean="0"/>
              <a:t>.</a:t>
            </a:r>
            <a:r>
              <a:rPr lang="ru-RU" sz="2000" dirty="0" smtClean="0"/>
              <a:t>  Гете - </a:t>
            </a:r>
            <a:r>
              <a:rPr lang="ru-RU" sz="2000" dirty="0" err="1" smtClean="0"/>
              <a:t>найвизначніший</a:t>
            </a:r>
            <a:r>
              <a:rPr lang="ru-RU" sz="2000" dirty="0" smtClean="0"/>
              <a:t> </a:t>
            </a:r>
            <a:r>
              <a:rPr lang="ru-RU" sz="2000" dirty="0" err="1" smtClean="0"/>
              <a:t>німецький</a:t>
            </a:r>
            <a:r>
              <a:rPr lang="ru-RU" sz="2000" dirty="0" smtClean="0"/>
              <a:t> поет, </a:t>
            </a:r>
            <a:r>
              <a:rPr lang="ru-RU" sz="2000" dirty="0" err="1" smtClean="0"/>
              <a:t>прозаїк</a:t>
            </a:r>
            <a:r>
              <a:rPr lang="ru-RU" sz="2000" dirty="0" smtClean="0"/>
              <a:t>, драматург, </a:t>
            </a:r>
            <a:r>
              <a:rPr lang="ru-RU" sz="2000" dirty="0" err="1" smtClean="0"/>
              <a:t>майстер</a:t>
            </a:r>
            <a:r>
              <a:rPr lang="ru-RU" sz="2000" dirty="0" smtClean="0"/>
              <a:t> </a:t>
            </a:r>
            <a:r>
              <a:rPr lang="ru-RU" sz="2000" dirty="0" err="1" smtClean="0"/>
              <a:t>художньої</a:t>
            </a:r>
            <a:r>
              <a:rPr lang="ru-RU" sz="2000" dirty="0" smtClean="0"/>
              <a:t>, </a:t>
            </a:r>
            <a:r>
              <a:rPr lang="ru-RU" sz="2000" dirty="0" err="1" smtClean="0"/>
              <a:t>виразної</a:t>
            </a:r>
            <a:r>
              <a:rPr lang="ru-RU" sz="2000" dirty="0" smtClean="0"/>
              <a:t> </a:t>
            </a:r>
            <a:r>
              <a:rPr lang="ru-RU" sz="2000" dirty="0" err="1" smtClean="0"/>
              <a:t>мови</a:t>
            </a:r>
            <a:r>
              <a:rPr lang="ru-RU" sz="2000" dirty="0" smtClean="0"/>
              <a:t>; </a:t>
            </a:r>
            <a:r>
              <a:rPr lang="ru-RU" sz="2000" dirty="0" err="1" smtClean="0"/>
              <a:t>філософ</a:t>
            </a:r>
            <a:r>
              <a:rPr lang="ru-RU" sz="2000" dirty="0" smtClean="0"/>
              <a:t>, </a:t>
            </a:r>
            <a:r>
              <a:rPr lang="ru-RU" sz="2000" dirty="0" err="1" smtClean="0"/>
              <a:t>натураліст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державний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діяч</a:t>
            </a:r>
            <a:r>
              <a:rPr lang="ru-RU" sz="2000" dirty="0" smtClean="0"/>
              <a:t>.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життя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діяльність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нерозривно</a:t>
            </a:r>
            <a:r>
              <a:rPr lang="ru-RU" sz="2000" dirty="0" smtClean="0"/>
              <a:t> </a:t>
            </a:r>
            <a:r>
              <a:rPr lang="ru-RU" sz="2000" dirty="0" err="1" smtClean="0"/>
              <a:t>пов'язані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великим </a:t>
            </a:r>
            <a:r>
              <a:rPr lang="ru-RU" sz="2000" dirty="0" err="1" smtClean="0"/>
              <a:t>катаклізмом</a:t>
            </a:r>
            <a:r>
              <a:rPr lang="ru-RU" sz="2000" dirty="0" smtClean="0"/>
              <a:t>, </a:t>
            </a:r>
            <a:r>
              <a:rPr lang="ru-RU" sz="2000" dirty="0" err="1" smtClean="0"/>
              <a:t>котрий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перетворив</a:t>
            </a:r>
            <a:r>
              <a:rPr lang="ru-RU" sz="2000" dirty="0" smtClean="0"/>
              <a:t> - </a:t>
            </a:r>
            <a:r>
              <a:rPr lang="ru-RU" sz="2000" dirty="0" err="1" smtClean="0"/>
              <a:t>під</a:t>
            </a:r>
            <a:r>
              <a:rPr lang="ru-RU" sz="2000" dirty="0" smtClean="0"/>
              <a:t> </a:t>
            </a:r>
            <a:r>
              <a:rPr lang="ru-RU" sz="2000" dirty="0" err="1" smtClean="0"/>
              <a:t>гуркіт</a:t>
            </a:r>
            <a:r>
              <a:rPr lang="ru-RU" sz="2000" dirty="0" smtClean="0"/>
              <a:t> </a:t>
            </a:r>
            <a:r>
              <a:rPr lang="ru-RU" sz="2000" dirty="0" err="1" smtClean="0"/>
              <a:t>війн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революцій</a:t>
            </a:r>
            <a:r>
              <a:rPr lang="ru-RU" sz="2000" dirty="0" smtClean="0"/>
              <a:t> - </a:t>
            </a:r>
            <a:r>
              <a:rPr lang="ru-RU" sz="2000" dirty="0" err="1" smtClean="0"/>
              <a:t>Європу</a:t>
            </a:r>
            <a:r>
              <a:rPr lang="ru-RU" sz="2000" dirty="0" smtClean="0"/>
              <a:t> </a:t>
            </a:r>
            <a:r>
              <a:rPr lang="ru-RU" sz="2000" dirty="0" err="1" smtClean="0"/>
              <a:t>феодальну</a:t>
            </a:r>
            <a:r>
              <a:rPr lang="ru-RU" sz="2000" dirty="0" smtClean="0"/>
              <a:t>, </a:t>
            </a:r>
            <a:r>
              <a:rPr lang="ru-RU" sz="2000" dirty="0" err="1" smtClean="0"/>
              <a:t>дворянсько-монархічну</a:t>
            </a:r>
            <a:r>
              <a:rPr lang="ru-RU" sz="2000" dirty="0" smtClean="0"/>
              <a:t> на </a:t>
            </a:r>
            <a:r>
              <a:rPr lang="ru-RU" sz="2000" dirty="0" err="1" smtClean="0"/>
              <a:t>Європу</a:t>
            </a:r>
            <a:r>
              <a:rPr lang="ru-RU" sz="2000" dirty="0" smtClean="0"/>
              <a:t> </a:t>
            </a:r>
            <a:r>
              <a:rPr lang="ru-RU" sz="2000" dirty="0" err="1" smtClean="0"/>
              <a:t>буржуазно-капіталістичну</a:t>
            </a:r>
            <a:r>
              <a:rPr lang="ru-RU" sz="2000" dirty="0" smtClean="0"/>
              <a:t>. Гете </a:t>
            </a:r>
            <a:r>
              <a:rPr lang="ru-RU" sz="2000" dirty="0" err="1" smtClean="0"/>
              <a:t>володів</a:t>
            </a:r>
            <a:r>
              <a:rPr lang="ru-RU" sz="2000" dirty="0" smtClean="0"/>
              <a:t> </a:t>
            </a:r>
            <a:r>
              <a:rPr lang="ru-RU" sz="2000" dirty="0" err="1" smtClean="0"/>
              <a:t>кількома</a:t>
            </a:r>
            <a:r>
              <a:rPr lang="ru-RU" sz="2000" dirty="0" smtClean="0"/>
              <a:t> </a:t>
            </a:r>
            <a:r>
              <a:rPr lang="ru-RU" sz="2000" dirty="0" err="1" smtClean="0"/>
              <a:t>іноземними</a:t>
            </a:r>
            <a:r>
              <a:rPr lang="ru-RU" sz="2000" dirty="0" smtClean="0"/>
              <a:t> </a:t>
            </a:r>
            <a:r>
              <a:rPr lang="ru-RU" sz="2000" dirty="0" err="1" smtClean="0"/>
              <a:t>мовами</a:t>
            </a:r>
            <a:r>
              <a:rPr lang="ru-RU" sz="2000" dirty="0" smtClean="0"/>
              <a:t> (</a:t>
            </a:r>
            <a:r>
              <a:rPr lang="ru-RU" sz="2000" dirty="0" err="1" smtClean="0"/>
              <a:t>французькою</a:t>
            </a:r>
            <a:r>
              <a:rPr lang="ru-RU" sz="2000" dirty="0" smtClean="0"/>
              <a:t>, </a:t>
            </a:r>
            <a:r>
              <a:rPr lang="ru-RU" sz="2000" dirty="0" err="1" smtClean="0"/>
              <a:t>італійською</a:t>
            </a:r>
            <a:r>
              <a:rPr lang="ru-RU" sz="2000" dirty="0" smtClean="0"/>
              <a:t>, </a:t>
            </a:r>
            <a:r>
              <a:rPr lang="ru-RU" sz="2000" dirty="0" err="1" smtClean="0"/>
              <a:t>англійською</a:t>
            </a:r>
            <a:r>
              <a:rPr lang="ru-RU" sz="2000" dirty="0" smtClean="0"/>
              <a:t>), </a:t>
            </a:r>
            <a:r>
              <a:rPr lang="ru-RU" sz="2000" dirty="0" err="1" smtClean="0"/>
              <a:t>вивчав</a:t>
            </a:r>
            <a:r>
              <a:rPr lang="ru-RU" sz="2000" dirty="0" smtClean="0"/>
              <a:t> </a:t>
            </a:r>
            <a:r>
              <a:rPr lang="ru-RU" sz="2000" dirty="0" err="1" smtClean="0"/>
              <a:t>художню</a:t>
            </a:r>
            <a:r>
              <a:rPr lang="ru-RU" sz="2000" dirty="0" smtClean="0"/>
              <a:t> </a:t>
            </a:r>
            <a:r>
              <a:rPr lang="ru-RU" sz="2000" dirty="0" err="1" smtClean="0"/>
              <a:t>літературу</a:t>
            </a:r>
            <a:r>
              <a:rPr lang="ru-RU" sz="2000" dirty="0" smtClean="0"/>
              <a:t>, </a:t>
            </a:r>
            <a:r>
              <a:rPr lang="ru-RU" sz="2000" dirty="0" err="1" smtClean="0"/>
              <a:t>історію</a:t>
            </a:r>
            <a:r>
              <a:rPr lang="ru-RU" sz="2000" dirty="0" smtClean="0"/>
              <a:t>, </a:t>
            </a:r>
            <a:r>
              <a:rPr lang="ru-RU" sz="2000" dirty="0" err="1" smtClean="0"/>
              <a:t>природничі</a:t>
            </a:r>
            <a:r>
              <a:rPr lang="ru-RU" sz="2000" dirty="0" smtClean="0"/>
              <a:t> науки, </a:t>
            </a:r>
            <a:r>
              <a:rPr lang="ru-RU" sz="2000" dirty="0" err="1" smtClean="0"/>
              <a:t>займався</a:t>
            </a:r>
            <a:r>
              <a:rPr lang="ru-RU" sz="2000" dirty="0" smtClean="0"/>
              <a:t> </a:t>
            </a:r>
            <a:r>
              <a:rPr lang="ru-RU" sz="2000" dirty="0" err="1" smtClean="0"/>
              <a:t>музикою</a:t>
            </a:r>
            <a:r>
              <a:rPr lang="ru-RU" sz="2000" dirty="0" smtClean="0"/>
              <a:t> та </a:t>
            </a:r>
            <a:r>
              <a:rPr lang="ru-RU" sz="2000" dirty="0" err="1" smtClean="0"/>
              <a:t>малюванням</a:t>
            </a:r>
            <a:r>
              <a:rPr lang="ru-RU" sz="2000" dirty="0" smtClean="0"/>
              <a:t>. </a:t>
            </a:r>
            <a:r>
              <a:rPr lang="ru-RU" sz="2000" dirty="0" err="1" smtClean="0"/>
              <a:t>Народився</a:t>
            </a:r>
            <a:r>
              <a:rPr lang="ru-RU" sz="2000" dirty="0" smtClean="0"/>
              <a:t> 28 </a:t>
            </a:r>
            <a:r>
              <a:rPr lang="ru-RU" sz="2000" dirty="0" err="1" smtClean="0"/>
              <a:t>серпня</a:t>
            </a:r>
            <a:r>
              <a:rPr lang="ru-RU" sz="2000" dirty="0" smtClean="0"/>
              <a:t> 1749 року у </a:t>
            </a:r>
            <a:r>
              <a:rPr lang="ru-RU" sz="2000" dirty="0" err="1" smtClean="0"/>
              <a:t>Франкфурті-на-Майні</a:t>
            </a:r>
            <a:r>
              <a:rPr lang="ru-RU" sz="2000" dirty="0" smtClean="0"/>
              <a:t>, "</a:t>
            </a:r>
            <a:r>
              <a:rPr lang="ru-RU" sz="2000" dirty="0" err="1" smtClean="0"/>
              <a:t>вільному</a:t>
            </a:r>
            <a:r>
              <a:rPr lang="ru-RU" sz="2000" dirty="0" smtClean="0"/>
              <a:t>" </a:t>
            </a:r>
            <a:r>
              <a:rPr lang="ru-RU" sz="2000" dirty="0" err="1" smtClean="0"/>
              <a:t>імперському</a:t>
            </a:r>
            <a:r>
              <a:rPr lang="ru-RU" sz="2000" dirty="0" smtClean="0"/>
              <a:t> </a:t>
            </a:r>
            <a:r>
              <a:rPr lang="ru-RU" sz="2000" dirty="0" err="1" smtClean="0"/>
              <a:t>місті</a:t>
            </a:r>
            <a:r>
              <a:rPr lang="ru-RU" sz="2000" dirty="0" smtClean="0"/>
              <a:t>, </a:t>
            </a:r>
            <a:r>
              <a:rPr lang="ru-RU" sz="2000" dirty="0" err="1" smtClean="0"/>
              <a:t>котре</a:t>
            </a:r>
            <a:r>
              <a:rPr lang="ru-RU" sz="2000" dirty="0" smtClean="0"/>
              <a:t> за </a:t>
            </a:r>
            <a:r>
              <a:rPr lang="ru-RU" sz="2000" dirty="0" err="1" smtClean="0"/>
              <a:t>часів</a:t>
            </a:r>
            <a:r>
              <a:rPr lang="ru-RU" sz="2000" dirty="0" smtClean="0"/>
              <a:t> </a:t>
            </a:r>
            <a:r>
              <a:rPr lang="ru-RU" sz="2000" dirty="0" err="1" smtClean="0"/>
              <a:t>дитинства</a:t>
            </a:r>
            <a:r>
              <a:rPr lang="ru-RU" sz="2000" dirty="0" smtClean="0"/>
              <a:t> </a:t>
            </a:r>
            <a:r>
              <a:rPr lang="ru-RU" sz="2000" dirty="0" err="1" smtClean="0"/>
              <a:t>й</a:t>
            </a:r>
            <a:r>
              <a:rPr lang="ru-RU" sz="2000" dirty="0" smtClean="0"/>
              <a:t> </a:t>
            </a:r>
            <a:r>
              <a:rPr lang="ru-RU" sz="2000" dirty="0" err="1" smtClean="0"/>
              <a:t>ранньої</a:t>
            </a:r>
            <a:r>
              <a:rPr lang="ru-RU" sz="2000" dirty="0" smtClean="0"/>
              <a:t> </a:t>
            </a:r>
            <a:r>
              <a:rPr lang="ru-RU" sz="2000" dirty="0" err="1" smtClean="0"/>
              <a:t>юності</a:t>
            </a:r>
            <a:r>
              <a:rPr lang="ru-RU" sz="2000" dirty="0" smtClean="0"/>
              <a:t> Гете </a:t>
            </a:r>
            <a:r>
              <a:rPr lang="ru-RU" sz="2000" dirty="0" err="1" smtClean="0"/>
              <a:t>залишалось</a:t>
            </a:r>
            <a:r>
              <a:rPr lang="ru-RU" sz="2000" dirty="0" smtClean="0"/>
              <a:t> наполовину </a:t>
            </a:r>
            <a:r>
              <a:rPr lang="ru-RU" sz="2000" dirty="0" err="1" smtClean="0"/>
              <a:t>середньовічним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містом</a:t>
            </a:r>
            <a:r>
              <a:rPr lang="ru-RU" sz="2000" dirty="0" smtClean="0"/>
              <a:t>. </a:t>
            </a:r>
            <a:r>
              <a:rPr lang="ru-RU" sz="2000" dirty="0" err="1" smtClean="0"/>
              <a:t>Йоганн</a:t>
            </a:r>
            <a:r>
              <a:rPr lang="ru-RU" sz="2000" dirty="0" smtClean="0"/>
              <a:t> Вольфганг - </a:t>
            </a:r>
            <a:r>
              <a:rPr lang="ru-RU" sz="2000" dirty="0" err="1" smtClean="0"/>
              <a:t>син</a:t>
            </a:r>
            <a:r>
              <a:rPr lang="ru-RU" sz="2000" dirty="0" smtClean="0"/>
              <a:t> </a:t>
            </a:r>
            <a:r>
              <a:rPr lang="ru-RU" sz="2000" dirty="0" err="1" smtClean="0"/>
              <a:t>заможного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імперського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радника</a:t>
            </a:r>
            <a:r>
              <a:rPr lang="ru-RU" sz="2000" dirty="0" smtClean="0"/>
              <a:t> </a:t>
            </a:r>
            <a:r>
              <a:rPr lang="ru-RU" sz="2000" dirty="0" err="1" smtClean="0"/>
              <a:t>Йоганна</a:t>
            </a:r>
            <a:r>
              <a:rPr lang="ru-RU" sz="2000" dirty="0" smtClean="0"/>
              <a:t> </a:t>
            </a:r>
            <a:r>
              <a:rPr lang="ru-RU" sz="2000" dirty="0" err="1" smtClean="0"/>
              <a:t>Каспара</a:t>
            </a:r>
            <a:r>
              <a:rPr lang="ru-RU" sz="2000" dirty="0" smtClean="0"/>
              <a:t> Гете, </a:t>
            </a:r>
            <a:r>
              <a:rPr lang="ru-RU" sz="2000" dirty="0" err="1" smtClean="0"/>
              <a:t>котрий</a:t>
            </a:r>
            <a:r>
              <a:rPr lang="ru-RU" sz="2000" dirty="0" smtClean="0"/>
              <a:t> не </a:t>
            </a:r>
            <a:r>
              <a:rPr lang="ru-RU" sz="2000" dirty="0" err="1" smtClean="0"/>
              <a:t>міг</a:t>
            </a:r>
            <a:r>
              <a:rPr lang="ru-RU" sz="2000" dirty="0" smtClean="0"/>
              <a:t> </a:t>
            </a:r>
            <a:r>
              <a:rPr lang="ru-RU" sz="2000" dirty="0" err="1" smtClean="0"/>
              <a:t>похвалитися</a:t>
            </a:r>
            <a:r>
              <a:rPr lang="ru-RU" sz="2000" dirty="0" smtClean="0"/>
              <a:t> </a:t>
            </a:r>
            <a:r>
              <a:rPr lang="ru-RU" sz="2000" dirty="0" err="1" smtClean="0"/>
              <a:t>родовитістю</a:t>
            </a:r>
            <a:r>
              <a:rPr lang="ru-RU" sz="2000" dirty="0" smtClean="0"/>
              <a:t>,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Катаріни</a:t>
            </a:r>
            <a:r>
              <a:rPr lang="ru-RU" sz="2000" dirty="0" smtClean="0"/>
              <a:t> </a:t>
            </a:r>
            <a:r>
              <a:rPr lang="ru-RU" sz="2000" dirty="0" err="1" smtClean="0"/>
              <a:t>Єлизавети</a:t>
            </a:r>
            <a:r>
              <a:rPr lang="ru-RU" sz="2000" dirty="0" smtClean="0"/>
              <a:t>, </a:t>
            </a:r>
            <a:r>
              <a:rPr lang="ru-RU" sz="2000" dirty="0" err="1" smtClean="0"/>
              <a:t>уродженої</a:t>
            </a:r>
            <a:r>
              <a:rPr lang="ru-RU" sz="2000" dirty="0" smtClean="0"/>
              <a:t> </a:t>
            </a:r>
            <a:r>
              <a:rPr lang="ru-RU" sz="2000" dirty="0" err="1" smtClean="0"/>
              <a:t>Текстор</a:t>
            </a:r>
            <a:r>
              <a:rPr lang="ru-RU" sz="2000" dirty="0" smtClean="0"/>
              <a:t>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1935" y="0"/>
            <a:ext cx="5072066" cy="6771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28596" y="2000240"/>
            <a:ext cx="3357586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dirty="0" smtClean="0"/>
              <a:t>  В </a:t>
            </a:r>
            <a:r>
              <a:rPr lang="ru-RU" dirty="0" err="1" smtClean="0"/>
              <a:t>автобіографічній</a:t>
            </a:r>
            <a:r>
              <a:rPr lang="ru-RU" dirty="0" smtClean="0"/>
              <a:t> </a:t>
            </a:r>
            <a:r>
              <a:rPr lang="ru-RU" dirty="0" err="1" smtClean="0"/>
              <a:t>книзі</a:t>
            </a:r>
            <a:r>
              <a:rPr lang="ru-RU" dirty="0" smtClean="0"/>
              <a:t> "</a:t>
            </a:r>
            <a:r>
              <a:rPr lang="ru-RU" dirty="0" err="1" smtClean="0"/>
              <a:t>Поезія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правда" (1814) поет писав про </a:t>
            </a:r>
            <a:r>
              <a:rPr lang="ru-RU" dirty="0" err="1" smtClean="0"/>
              <a:t>своє</a:t>
            </a:r>
            <a:r>
              <a:rPr lang="ru-RU" dirty="0" smtClean="0"/>
              <a:t> </a:t>
            </a:r>
            <a:r>
              <a:rPr lang="ru-RU" dirty="0" err="1" smtClean="0"/>
              <a:t>народження</a:t>
            </a:r>
            <a:r>
              <a:rPr lang="ru-RU" dirty="0" smtClean="0"/>
              <a:t>: "</a:t>
            </a:r>
            <a:r>
              <a:rPr lang="ru-RU" dirty="0" err="1" smtClean="0"/>
              <a:t>Двадцять</a:t>
            </a:r>
            <a:r>
              <a:rPr lang="ru-RU" dirty="0" smtClean="0"/>
              <a:t> восьмого </a:t>
            </a:r>
            <a:r>
              <a:rPr lang="ru-RU" dirty="0" err="1" smtClean="0"/>
              <a:t>серпня</a:t>
            </a:r>
            <a:r>
              <a:rPr lang="ru-RU" dirty="0" smtClean="0"/>
              <a:t> 1749 року, </a:t>
            </a:r>
            <a:r>
              <a:rPr lang="ru-RU" dirty="0" err="1" smtClean="0"/>
              <a:t>опівдні</a:t>
            </a:r>
            <a:r>
              <a:rPr lang="ru-RU" dirty="0" smtClean="0"/>
              <a:t>,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дванадцятим</a:t>
            </a:r>
            <a:r>
              <a:rPr lang="ru-RU" dirty="0" smtClean="0"/>
              <a:t> ударом </a:t>
            </a:r>
            <a:r>
              <a:rPr lang="ru-RU" dirty="0" err="1" smtClean="0"/>
              <a:t>дзвону</a:t>
            </a:r>
            <a:r>
              <a:rPr lang="ru-RU" dirty="0" smtClean="0"/>
              <a:t>, я </a:t>
            </a:r>
            <a:r>
              <a:rPr lang="ru-RU" dirty="0" err="1" smtClean="0"/>
              <a:t>з'явився</a:t>
            </a:r>
            <a:r>
              <a:rPr lang="ru-RU" dirty="0" smtClean="0"/>
              <a:t> на </a:t>
            </a:r>
            <a:r>
              <a:rPr lang="ru-RU" dirty="0" err="1" smtClean="0"/>
              <a:t>світ</a:t>
            </a:r>
            <a:r>
              <a:rPr lang="ru-RU" dirty="0" smtClean="0"/>
              <a:t> у </a:t>
            </a:r>
            <a:r>
              <a:rPr lang="ru-RU" dirty="0" err="1" smtClean="0"/>
              <a:t>Франкфурті-на-Майні</a:t>
            </a:r>
            <a:r>
              <a:rPr lang="ru-RU" dirty="0" smtClean="0"/>
              <a:t>. </a:t>
            </a:r>
            <a:r>
              <a:rPr lang="ru-RU" dirty="0" err="1" smtClean="0"/>
              <a:t>Розташування</a:t>
            </a:r>
            <a:r>
              <a:rPr lang="ru-RU" dirty="0" smtClean="0"/>
              <a:t> </a:t>
            </a:r>
            <a:r>
              <a:rPr lang="ru-RU" dirty="0" err="1" smtClean="0"/>
              <a:t>сузір'їв</a:t>
            </a:r>
            <a:r>
              <a:rPr lang="ru-RU" dirty="0" smtClean="0"/>
              <a:t> </a:t>
            </a:r>
            <a:r>
              <a:rPr lang="ru-RU" dirty="0" err="1" smtClean="0"/>
              <a:t>сприяло</a:t>
            </a:r>
            <a:r>
              <a:rPr lang="ru-RU" dirty="0" smtClean="0"/>
              <a:t> </a:t>
            </a:r>
            <a:r>
              <a:rPr lang="ru-RU" dirty="0" err="1" smtClean="0"/>
              <a:t>мені</a:t>
            </a:r>
            <a:r>
              <a:rPr lang="ru-RU" dirty="0" smtClean="0"/>
              <a:t>..."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876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000" dirty="0" smtClean="0"/>
              <a:t>1765 р. </a:t>
            </a:r>
            <a:r>
              <a:rPr lang="ru-RU" sz="2000" dirty="0" err="1" smtClean="0"/>
              <a:t>батько</a:t>
            </a:r>
            <a:r>
              <a:rPr lang="ru-RU" sz="2000" dirty="0" smtClean="0"/>
              <a:t> </a:t>
            </a:r>
            <a:r>
              <a:rPr lang="ru-RU" sz="2000" dirty="0" err="1" smtClean="0"/>
              <a:t>відправив</a:t>
            </a:r>
            <a:r>
              <a:rPr lang="ru-RU" sz="2000" dirty="0" smtClean="0"/>
              <a:t>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у </a:t>
            </a:r>
            <a:r>
              <a:rPr lang="ru-RU" sz="2000" dirty="0" err="1" smtClean="0"/>
              <a:t>Лейпцизький</a:t>
            </a:r>
            <a:r>
              <a:rPr lang="ru-RU" sz="2000" dirty="0" smtClean="0"/>
              <a:t> </a:t>
            </a:r>
            <a:r>
              <a:rPr lang="ru-RU" sz="2000" dirty="0" err="1" smtClean="0"/>
              <a:t>університет</a:t>
            </a:r>
            <a:r>
              <a:rPr lang="ru-RU" sz="2000" dirty="0" smtClean="0"/>
              <a:t> </a:t>
            </a:r>
            <a:r>
              <a:rPr lang="ru-RU" sz="2000" dirty="0" err="1" smtClean="0"/>
              <a:t>студіювати</a:t>
            </a:r>
            <a:r>
              <a:rPr lang="ru-RU" sz="2000" dirty="0" smtClean="0"/>
              <a:t> </a:t>
            </a:r>
            <a:r>
              <a:rPr lang="ru-RU" sz="2000" dirty="0" err="1" smtClean="0"/>
              <a:t>правознавство</a:t>
            </a:r>
            <a:r>
              <a:rPr lang="ru-RU" sz="2000" dirty="0" smtClean="0"/>
              <a:t>, </a:t>
            </a:r>
            <a:r>
              <a:rPr lang="ru-RU" sz="2000" dirty="0" err="1" smtClean="0"/>
              <a:t>проте</a:t>
            </a:r>
            <a:r>
              <a:rPr lang="ru-RU" sz="2000" dirty="0" smtClean="0"/>
              <a:t> юного студента </a:t>
            </a:r>
            <a:r>
              <a:rPr lang="ru-RU" sz="2000" dirty="0" err="1" smtClean="0"/>
              <a:t>більше</a:t>
            </a:r>
            <a:r>
              <a:rPr lang="ru-RU" sz="2000" dirty="0" smtClean="0"/>
              <a:t> вабило кипуче </a:t>
            </a:r>
            <a:r>
              <a:rPr lang="ru-RU" sz="2000" dirty="0" err="1" smtClean="0"/>
              <a:t>літературне</a:t>
            </a:r>
            <a:r>
              <a:rPr lang="ru-RU" sz="2000" dirty="0" smtClean="0"/>
              <a:t> та </a:t>
            </a:r>
            <a:r>
              <a:rPr lang="ru-RU" sz="2000" dirty="0" err="1" smtClean="0"/>
              <a:t>театральне</a:t>
            </a:r>
            <a:r>
              <a:rPr lang="ru-RU" sz="2000" dirty="0" smtClean="0"/>
              <a:t> </a:t>
            </a:r>
            <a:r>
              <a:rPr lang="ru-RU" sz="2000" dirty="0" err="1" smtClean="0"/>
              <a:t>життя</a:t>
            </a:r>
            <a:r>
              <a:rPr lang="ru-RU" sz="2000" dirty="0" smtClean="0"/>
              <a:t> </a:t>
            </a:r>
            <a:r>
              <a:rPr lang="ru-RU" sz="2000" dirty="0" err="1" smtClean="0"/>
              <a:t>цього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значного</a:t>
            </a:r>
            <a:r>
              <a:rPr lang="ru-RU" sz="2000" dirty="0" smtClean="0"/>
              <a:t> торгового та культурного </a:t>
            </a:r>
            <a:r>
              <a:rPr lang="ru-RU" sz="2000" dirty="0" err="1" smtClean="0"/>
              <a:t>міста</a:t>
            </a:r>
            <a:r>
              <a:rPr lang="ru-RU" sz="2000" dirty="0" smtClean="0"/>
              <a:t> </a:t>
            </a:r>
            <a:r>
              <a:rPr lang="ru-RU" sz="2000" dirty="0" err="1" smtClean="0"/>
              <a:t>Німеччини</a:t>
            </a:r>
            <a:r>
              <a:rPr lang="ru-RU" sz="2000" dirty="0" smtClean="0"/>
              <a:t>. </a:t>
            </a:r>
            <a:r>
              <a:rPr lang="ru-RU" sz="2000" dirty="0" err="1" smtClean="0"/>
              <a:t>Навчання</a:t>
            </a:r>
            <a:r>
              <a:rPr lang="ru-RU" sz="2000" dirty="0" smtClean="0"/>
              <a:t> у Лейпцигу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перерване</a:t>
            </a:r>
            <a:r>
              <a:rPr lang="ru-RU" sz="2000" dirty="0" smtClean="0"/>
              <a:t> </a:t>
            </a:r>
            <a:r>
              <a:rPr lang="ru-RU" sz="2000" dirty="0" err="1" smtClean="0"/>
              <a:t>серйозною</a:t>
            </a:r>
            <a:r>
              <a:rPr lang="ru-RU" sz="2000" dirty="0" smtClean="0"/>
              <a:t> хворобою, тому </a:t>
            </a:r>
            <a:r>
              <a:rPr lang="ru-RU" sz="2000" dirty="0" err="1" smtClean="0"/>
              <a:t>наступні</a:t>
            </a:r>
            <a:r>
              <a:rPr lang="ru-RU" sz="2000" dirty="0" smtClean="0"/>
              <a:t> </a:t>
            </a:r>
            <a:r>
              <a:rPr lang="ru-RU" sz="2000" dirty="0" err="1" smtClean="0"/>
              <a:t>півтора</a:t>
            </a:r>
            <a:r>
              <a:rPr lang="ru-RU" sz="2000" dirty="0" smtClean="0"/>
              <a:t> року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провів</a:t>
            </a:r>
            <a:r>
              <a:rPr lang="ru-RU" sz="2000" dirty="0" smtClean="0"/>
              <a:t> </a:t>
            </a:r>
            <a:r>
              <a:rPr lang="ru-RU" sz="2000" dirty="0" err="1" smtClean="0"/>
              <a:t>удома</a:t>
            </a:r>
            <a:r>
              <a:rPr lang="ru-RU" sz="2000" dirty="0" smtClean="0"/>
              <a:t>. </a:t>
            </a:r>
            <a:r>
              <a:rPr lang="ru-RU" sz="2000" dirty="0" err="1" smtClean="0"/>
              <a:t>Навесні</a:t>
            </a:r>
            <a:r>
              <a:rPr lang="ru-RU" sz="2000" dirty="0" smtClean="0"/>
              <a:t> 1770 р.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переїхав</a:t>
            </a:r>
            <a:r>
              <a:rPr lang="ru-RU" sz="2000" dirty="0" smtClean="0"/>
              <a:t> у Страсбург, </a:t>
            </a:r>
            <a:r>
              <a:rPr lang="ru-RU" sz="2000" dirty="0" err="1" smtClean="0"/>
              <a:t>щоб</a:t>
            </a:r>
            <a:r>
              <a:rPr lang="ru-RU" sz="2000" dirty="0" smtClean="0"/>
              <a:t>, за </a:t>
            </a:r>
            <a:r>
              <a:rPr lang="ru-RU" sz="2000" dirty="0" err="1" smtClean="0"/>
              <a:t>наполяганням</a:t>
            </a:r>
            <a:r>
              <a:rPr lang="ru-RU" sz="2000" dirty="0" smtClean="0"/>
              <a:t> батька, </a:t>
            </a:r>
            <a:r>
              <a:rPr lang="ru-RU" sz="2000" dirty="0" err="1" smtClean="0"/>
              <a:t>закінчити</a:t>
            </a:r>
            <a:r>
              <a:rPr lang="ru-RU" sz="2000" dirty="0" smtClean="0"/>
              <a:t> свою </a:t>
            </a:r>
            <a:r>
              <a:rPr lang="ru-RU" sz="2000" dirty="0" err="1" smtClean="0"/>
              <a:t>університетську</a:t>
            </a:r>
            <a:r>
              <a:rPr lang="ru-RU" sz="2000" dirty="0" smtClean="0"/>
              <a:t> </a:t>
            </a:r>
            <a:r>
              <a:rPr lang="ru-RU" sz="2000" dirty="0" err="1" smtClean="0"/>
              <a:t>освіту</a:t>
            </a:r>
            <a:r>
              <a:rPr lang="ru-RU" sz="2000" dirty="0" smtClean="0"/>
              <a:t>. Тут, у </a:t>
            </a:r>
            <a:r>
              <a:rPr lang="ru-RU" sz="2000" dirty="0" err="1" smtClean="0"/>
              <a:t>Страсбурзі</a:t>
            </a:r>
            <a:r>
              <a:rPr lang="ru-RU" sz="2000" dirty="0" smtClean="0"/>
              <a:t>, </a:t>
            </a:r>
            <a:r>
              <a:rPr lang="ru-RU" sz="2000" dirty="0" err="1" smtClean="0"/>
              <a:t>слухання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лекцій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анатомії</a:t>
            </a:r>
            <a:r>
              <a:rPr lang="ru-RU" sz="2000" dirty="0" smtClean="0"/>
              <a:t>, </a:t>
            </a:r>
            <a:r>
              <a:rPr lang="ru-RU" sz="2000" dirty="0" err="1" smtClean="0"/>
              <a:t>хімії</a:t>
            </a:r>
            <a:r>
              <a:rPr lang="ru-RU" sz="2000" dirty="0" smtClean="0"/>
              <a:t> та </a:t>
            </a:r>
            <a:r>
              <a:rPr lang="ru-RU" sz="2000" dirty="0" err="1" smtClean="0"/>
              <a:t>юриспруденції</a:t>
            </a:r>
            <a:r>
              <a:rPr lang="ru-RU" sz="2000" dirty="0" smtClean="0"/>
              <a:t>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перемежовував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доволі</a:t>
            </a:r>
            <a:r>
              <a:rPr lang="ru-RU" sz="2000" dirty="0" smtClean="0"/>
              <a:t> </a:t>
            </a:r>
            <a:r>
              <a:rPr lang="ru-RU" sz="2000" dirty="0" err="1" smtClean="0"/>
              <a:t>інтенсивною</a:t>
            </a:r>
            <a:r>
              <a:rPr lang="ru-RU" sz="2000" dirty="0" smtClean="0"/>
              <a:t> </a:t>
            </a:r>
            <a:r>
              <a:rPr lang="ru-RU" sz="2000" dirty="0" err="1" smtClean="0"/>
              <a:t>літературно-культурною</a:t>
            </a:r>
            <a:r>
              <a:rPr lang="ru-RU" sz="2000" dirty="0" smtClean="0"/>
              <a:t> </a:t>
            </a:r>
            <a:r>
              <a:rPr lang="ru-RU" sz="2000" dirty="0" err="1" smtClean="0"/>
              <a:t>діяльністю</a:t>
            </a:r>
            <a:r>
              <a:rPr lang="ru-RU" sz="2000" dirty="0" smtClean="0"/>
              <a:t>. На </a:t>
            </a:r>
            <a:r>
              <a:rPr lang="ru-RU" sz="2000" dirty="0" err="1" smtClean="0"/>
              <a:t>цей</a:t>
            </a:r>
            <a:r>
              <a:rPr lang="ru-RU" sz="2000" dirty="0" smtClean="0"/>
              <a:t> </a:t>
            </a:r>
            <a:r>
              <a:rPr lang="ru-RU" sz="2000" dirty="0" err="1" smtClean="0"/>
              <a:t>період</a:t>
            </a:r>
            <a:r>
              <a:rPr lang="ru-RU" sz="2000" dirty="0" smtClean="0"/>
              <a:t> припало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знайомство</a:t>
            </a:r>
            <a:r>
              <a:rPr lang="ru-RU" sz="2000" dirty="0" smtClean="0"/>
              <a:t>, а </a:t>
            </a:r>
            <a:r>
              <a:rPr lang="ru-RU" sz="2000" dirty="0" err="1" smtClean="0"/>
              <a:t>згодом</a:t>
            </a:r>
            <a:r>
              <a:rPr lang="ru-RU" sz="2000" dirty="0" smtClean="0"/>
              <a:t> — </a:t>
            </a:r>
            <a:r>
              <a:rPr lang="ru-RU" sz="2000" dirty="0" err="1" smtClean="0"/>
              <a:t>і</a:t>
            </a:r>
            <a:r>
              <a:rPr lang="ru-RU" sz="2000" dirty="0" smtClean="0"/>
              <a:t> дружба </a:t>
            </a:r>
            <a:r>
              <a:rPr lang="ru-RU" sz="2000" dirty="0" err="1" smtClean="0"/>
              <a:t>з</a:t>
            </a:r>
            <a:r>
              <a:rPr lang="ru-RU" sz="2000" dirty="0" smtClean="0"/>
              <a:t> И.Г. Гердером, яке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</a:t>
            </a:r>
            <a:r>
              <a:rPr lang="ru-RU" sz="2000" dirty="0" err="1" smtClean="0"/>
              <a:t>пізніше</a:t>
            </a:r>
            <a:r>
              <a:rPr lang="ru-RU" sz="2000" dirty="0" smtClean="0"/>
              <a:t> </a:t>
            </a:r>
            <a:r>
              <a:rPr lang="ru-RU" sz="2000" dirty="0" err="1" smtClean="0"/>
              <a:t>назве</a:t>
            </a:r>
            <a:r>
              <a:rPr lang="ru-RU" sz="2000" dirty="0" smtClean="0"/>
              <a:t> «</a:t>
            </a:r>
            <a:r>
              <a:rPr lang="ru-RU" sz="2000" dirty="0" err="1" smtClean="0"/>
              <a:t>найзначнішою</a:t>
            </a:r>
            <a:r>
              <a:rPr lang="ru-RU" sz="2000" dirty="0" smtClean="0"/>
              <a:t> </a:t>
            </a:r>
            <a:r>
              <a:rPr lang="ru-RU" sz="2000" dirty="0" err="1" smtClean="0"/>
              <a:t>подією</a:t>
            </a:r>
            <a:r>
              <a:rPr lang="ru-RU" sz="2000" dirty="0" smtClean="0"/>
              <a:t>» у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житті</a:t>
            </a:r>
            <a:r>
              <a:rPr lang="ru-RU" sz="2000" dirty="0" smtClean="0"/>
              <a:t>. У </a:t>
            </a:r>
            <a:r>
              <a:rPr lang="ru-RU" sz="2000" dirty="0" err="1" smtClean="0"/>
              <a:t>Страсбурзі</a:t>
            </a:r>
            <a:r>
              <a:rPr lang="ru-RU" sz="2000" dirty="0" smtClean="0"/>
              <a:t>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пережив </a:t>
            </a:r>
            <a:r>
              <a:rPr lang="ru-RU" sz="2000" dirty="0" err="1" smtClean="0"/>
              <a:t>і</a:t>
            </a:r>
            <a:r>
              <a:rPr lang="ru-RU" sz="2000" dirty="0" smtClean="0"/>
              <a:t> перше </a:t>
            </a:r>
            <a:r>
              <a:rPr lang="ru-RU" sz="2000" dirty="0" err="1" smtClean="0"/>
              <a:t>кохання</a:t>
            </a:r>
            <a:r>
              <a:rPr lang="ru-RU" sz="2000" dirty="0" smtClean="0"/>
              <a:t> до дочки </a:t>
            </a:r>
            <a:r>
              <a:rPr lang="ru-RU" sz="2000" dirty="0" err="1" smtClean="0"/>
              <a:t>сільського</a:t>
            </a:r>
            <a:r>
              <a:rPr lang="ru-RU" sz="2000" dirty="0" smtClean="0"/>
              <a:t> пастора — 16-річної </a:t>
            </a:r>
            <a:r>
              <a:rPr lang="ru-RU" sz="2000" dirty="0" err="1" smtClean="0"/>
              <a:t>Фридеріки</a:t>
            </a:r>
            <a:r>
              <a:rPr lang="ru-RU" sz="2000" dirty="0" smtClean="0"/>
              <a:t> </a:t>
            </a:r>
            <a:r>
              <a:rPr lang="ru-RU" sz="2000" dirty="0" err="1" smtClean="0"/>
              <a:t>Бріон</a:t>
            </a:r>
            <a:r>
              <a:rPr lang="ru-RU" sz="2000" dirty="0" smtClean="0"/>
              <a:t>, </a:t>
            </a:r>
            <a:r>
              <a:rPr lang="ru-RU" sz="2000" dirty="0" err="1" smtClean="0"/>
              <a:t>котрій</a:t>
            </a:r>
            <a:r>
              <a:rPr lang="ru-RU" sz="2000" dirty="0" smtClean="0"/>
              <a:t> </a:t>
            </a:r>
            <a:r>
              <a:rPr lang="ru-RU" sz="2000" dirty="0" err="1" smtClean="0"/>
              <a:t>присвятив</a:t>
            </a:r>
            <a:r>
              <a:rPr lang="ru-RU" sz="2000" dirty="0" smtClean="0"/>
              <a:t> </a:t>
            </a:r>
            <a:r>
              <a:rPr lang="ru-RU" sz="2000" dirty="0" err="1" smtClean="0"/>
              <a:t>найкращі</a:t>
            </a:r>
            <a:r>
              <a:rPr lang="ru-RU" sz="2000" dirty="0" smtClean="0"/>
              <a:t> </a:t>
            </a:r>
            <a:r>
              <a:rPr lang="ru-RU" sz="2000" dirty="0" err="1" smtClean="0"/>
              <a:t>ліричні</a:t>
            </a:r>
            <a:r>
              <a:rPr lang="ru-RU" sz="2000" dirty="0" smtClean="0"/>
              <a:t> </a:t>
            </a:r>
            <a:r>
              <a:rPr lang="ru-RU" sz="2000" dirty="0" err="1" smtClean="0"/>
              <a:t>вірші</a:t>
            </a:r>
            <a:r>
              <a:rPr lang="ru-RU" sz="2000" dirty="0" smtClean="0"/>
              <a:t> </a:t>
            </a:r>
            <a:r>
              <a:rPr lang="ru-RU" sz="2000" dirty="0" err="1" smtClean="0"/>
              <a:t>цього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періоду</a:t>
            </a:r>
            <a:r>
              <a:rPr lang="ru-RU" sz="2000" dirty="0" smtClean="0"/>
              <a:t>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2225" y="0"/>
            <a:ext cx="4861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00034" y="2285992"/>
            <a:ext cx="3214694" cy="2862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dirty="0" smtClean="0"/>
              <a:t>Початок </a:t>
            </a:r>
            <a:r>
              <a:rPr lang="ru-RU" dirty="0" err="1" smtClean="0"/>
              <a:t>творчого</a:t>
            </a:r>
            <a:r>
              <a:rPr lang="ru-RU" dirty="0" smtClean="0"/>
              <a:t> шляху Гете </a:t>
            </a:r>
            <a:r>
              <a:rPr lang="ru-RU" dirty="0" err="1" smtClean="0"/>
              <a:t>пов'язаний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літературним</a:t>
            </a:r>
            <a:r>
              <a:rPr lang="ru-RU" dirty="0" smtClean="0"/>
              <a:t> </a:t>
            </a:r>
            <a:r>
              <a:rPr lang="ru-RU" dirty="0" err="1" smtClean="0"/>
              <a:t>рухом</a:t>
            </a:r>
            <a:r>
              <a:rPr lang="ru-RU" dirty="0" smtClean="0"/>
              <a:t>, </a:t>
            </a:r>
            <a:r>
              <a:rPr lang="ru-RU" dirty="0" err="1" smtClean="0"/>
              <a:t>представники</a:t>
            </a:r>
            <a:r>
              <a:rPr lang="ru-RU" dirty="0" smtClean="0"/>
              <a:t> </a:t>
            </a:r>
            <a:r>
              <a:rPr lang="ru-RU" dirty="0" err="1" smtClean="0"/>
              <a:t>якого</a:t>
            </a:r>
            <a:r>
              <a:rPr lang="ru-RU" dirty="0" smtClean="0"/>
              <a:t> </a:t>
            </a:r>
            <a:r>
              <a:rPr lang="ru-RU" dirty="0" err="1" smtClean="0"/>
              <a:t>виступали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девізом</a:t>
            </a:r>
            <a:r>
              <a:rPr lang="ru-RU" dirty="0" smtClean="0"/>
              <a:t> "Буря </a:t>
            </a:r>
            <a:r>
              <a:rPr lang="ru-RU" dirty="0" err="1" smtClean="0"/>
              <a:t>і</a:t>
            </a:r>
            <a:r>
              <a:rPr lang="ru-RU" dirty="0" smtClean="0"/>
              <a:t> натиск!" </a:t>
            </a:r>
            <a:r>
              <a:rPr lang="ru-RU" dirty="0" err="1" smtClean="0"/>
              <a:t>Ці</a:t>
            </a:r>
            <a:r>
              <a:rPr lang="ru-RU" dirty="0" smtClean="0"/>
              <a:t> </a:t>
            </a:r>
            <a:r>
              <a:rPr lang="ru-RU" dirty="0" err="1" smtClean="0"/>
              <a:t>поети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драматурги </a:t>
            </a:r>
            <a:r>
              <a:rPr lang="ru-RU" dirty="0" err="1" smtClean="0"/>
              <a:t>іменували</a:t>
            </a:r>
            <a:r>
              <a:rPr lang="ru-RU" dirty="0" smtClean="0"/>
              <a:t> себе "</a:t>
            </a:r>
            <a:r>
              <a:rPr lang="ru-RU" dirty="0" err="1" smtClean="0"/>
              <a:t>штюрмерами</a:t>
            </a:r>
            <a:r>
              <a:rPr lang="ru-RU" dirty="0" smtClean="0"/>
              <a:t>" -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німецької</a:t>
            </a:r>
            <a:r>
              <a:rPr lang="ru-RU" dirty="0" smtClean="0"/>
              <a:t> </a:t>
            </a:r>
            <a:r>
              <a:rPr lang="ru-RU" dirty="0" err="1" smtClean="0"/>
              <a:t>назви</a:t>
            </a:r>
            <a:r>
              <a:rPr lang="ru-RU" dirty="0" smtClean="0"/>
              <a:t> "</a:t>
            </a:r>
            <a:r>
              <a:rPr lang="en-US" dirty="0" smtClean="0"/>
              <a:t>Sturm und </a:t>
            </a:r>
            <a:r>
              <a:rPr lang="en-US" dirty="0" err="1" smtClean="0"/>
              <a:t>Drang</a:t>
            </a:r>
            <a:r>
              <a:rPr lang="en-US" dirty="0" smtClean="0"/>
              <a:t>".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58154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sz="2400" dirty="0" smtClean="0"/>
              <a:t>6 </a:t>
            </a:r>
            <a:r>
              <a:rPr lang="ru-RU" sz="2400" dirty="0" err="1" smtClean="0"/>
              <a:t>серпня</a:t>
            </a:r>
            <a:r>
              <a:rPr lang="ru-RU" sz="2400" dirty="0" smtClean="0"/>
              <a:t> 1771 р. </a:t>
            </a:r>
            <a:r>
              <a:rPr lang="ru-RU" sz="2400" dirty="0" err="1" smtClean="0"/>
              <a:t>Ґете</a:t>
            </a:r>
            <a:r>
              <a:rPr lang="ru-RU" sz="2400" dirty="0" smtClean="0"/>
              <a:t> </a:t>
            </a:r>
            <a:r>
              <a:rPr lang="ru-RU" sz="2400" dirty="0" err="1" smtClean="0"/>
              <a:t>захистив</a:t>
            </a:r>
            <a:r>
              <a:rPr lang="ru-RU" sz="2400" dirty="0" smtClean="0"/>
              <a:t> </a:t>
            </a:r>
            <a:r>
              <a:rPr lang="ru-RU" sz="2400" dirty="0" err="1" smtClean="0"/>
              <a:t>дисертацію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отримав</a:t>
            </a:r>
            <a:r>
              <a:rPr lang="ru-RU" sz="2400" dirty="0" smtClean="0"/>
              <a:t> </a:t>
            </a:r>
            <a:r>
              <a:rPr lang="ru-RU" sz="2400" dirty="0" err="1" smtClean="0"/>
              <a:t>ступінь</a:t>
            </a:r>
            <a:r>
              <a:rPr lang="ru-RU" sz="2400" dirty="0" smtClean="0"/>
              <a:t> </a:t>
            </a:r>
            <a:r>
              <a:rPr lang="ru-RU" sz="2400" dirty="0" err="1" smtClean="0"/>
              <a:t>ліценціата</a:t>
            </a:r>
            <a:r>
              <a:rPr lang="ru-RU" sz="2400" dirty="0" smtClean="0"/>
              <a:t> права. </a:t>
            </a:r>
            <a:r>
              <a:rPr lang="ru-RU" sz="2400" dirty="0" err="1" smtClean="0"/>
              <a:t>Після</a:t>
            </a:r>
            <a:r>
              <a:rPr lang="ru-RU" sz="2400" dirty="0" smtClean="0"/>
              <a:t> </a:t>
            </a:r>
            <a:r>
              <a:rPr lang="ru-RU" sz="2400" dirty="0" err="1" smtClean="0"/>
              <a:t>повернення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додому</a:t>
            </a:r>
            <a:r>
              <a:rPr lang="ru-RU" sz="2400" dirty="0" smtClean="0"/>
              <a:t> </a:t>
            </a:r>
            <a:r>
              <a:rPr lang="ru-RU" sz="2400" dirty="0" err="1" smtClean="0"/>
              <a:t>батько</a:t>
            </a:r>
            <a:r>
              <a:rPr lang="ru-RU" sz="2400" dirty="0" smtClean="0"/>
              <a:t> </a:t>
            </a:r>
            <a:r>
              <a:rPr lang="ru-RU" sz="2400" dirty="0" err="1" smtClean="0"/>
              <a:t>відправив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у </a:t>
            </a:r>
            <a:r>
              <a:rPr lang="ru-RU" sz="2400" dirty="0" err="1" smtClean="0"/>
              <a:t>Вецлар</a:t>
            </a:r>
            <a:r>
              <a:rPr lang="ru-RU" sz="2400" dirty="0" smtClean="0"/>
              <a:t>, </a:t>
            </a:r>
            <a:r>
              <a:rPr lang="ru-RU" sz="2400" dirty="0" err="1" smtClean="0"/>
              <a:t>що</a:t>
            </a:r>
            <a:r>
              <a:rPr lang="ru-RU" sz="2400" dirty="0" smtClean="0"/>
              <a:t> </a:t>
            </a:r>
            <a:r>
              <a:rPr lang="ru-RU" sz="2400" dirty="0" err="1" smtClean="0"/>
              <a:t>неподалік</a:t>
            </a:r>
            <a:r>
              <a:rPr lang="ru-RU" sz="2400" dirty="0" smtClean="0"/>
              <a:t> Франкфурта. Тут, в </a:t>
            </a:r>
            <a:r>
              <a:rPr lang="ru-RU" sz="2400" dirty="0" err="1" smtClean="0"/>
              <a:t>імперській</a:t>
            </a:r>
            <a:r>
              <a:rPr lang="ru-RU" sz="2400" dirty="0" smtClean="0"/>
              <a:t> </a:t>
            </a:r>
            <a:r>
              <a:rPr lang="ru-RU" sz="2400" dirty="0" err="1" smtClean="0"/>
              <a:t>судовій</a:t>
            </a:r>
            <a:r>
              <a:rPr lang="ru-RU" sz="2400" dirty="0" smtClean="0"/>
              <a:t> </a:t>
            </a:r>
            <a:r>
              <a:rPr lang="ru-RU" sz="2400" dirty="0" err="1" smtClean="0"/>
              <a:t>палаті</a:t>
            </a:r>
            <a:r>
              <a:rPr lang="ru-RU" sz="2400" dirty="0" smtClean="0"/>
              <a:t>, </a:t>
            </a:r>
            <a:r>
              <a:rPr lang="ru-RU" sz="2400" dirty="0" err="1" smtClean="0"/>
              <a:t>Ґете</a:t>
            </a:r>
            <a:r>
              <a:rPr lang="ru-RU" sz="2400" dirty="0" smtClean="0"/>
              <a:t> повинен </a:t>
            </a:r>
            <a:r>
              <a:rPr lang="ru-RU" sz="2400" dirty="0" err="1" smtClean="0"/>
              <a:t>був</a:t>
            </a:r>
            <a:r>
              <a:rPr lang="ru-RU" sz="2400" dirty="0" smtClean="0"/>
              <a:t> </a:t>
            </a:r>
            <a:r>
              <a:rPr lang="ru-RU" sz="2400" dirty="0" err="1" smtClean="0"/>
              <a:t>практикуватися</a:t>
            </a:r>
            <a:r>
              <a:rPr lang="ru-RU" sz="2400" dirty="0" smtClean="0"/>
              <a:t>, </a:t>
            </a:r>
            <a:r>
              <a:rPr lang="ru-RU" sz="2400" dirty="0" err="1" smtClean="0"/>
              <a:t>хоча</a:t>
            </a:r>
            <a:r>
              <a:rPr lang="ru-RU" sz="2400" dirty="0" smtClean="0"/>
              <a:t> </a:t>
            </a:r>
            <a:r>
              <a:rPr lang="ru-RU" sz="2400" dirty="0" err="1" smtClean="0"/>
              <a:t>всі</a:t>
            </a:r>
            <a:r>
              <a:rPr lang="ru-RU" sz="2400" dirty="0" smtClean="0"/>
              <a:t> </a:t>
            </a:r>
            <a:r>
              <a:rPr lang="ru-RU" sz="2400" dirty="0" err="1" smtClean="0"/>
              <a:t>його</a:t>
            </a:r>
            <a:r>
              <a:rPr lang="ru-RU" sz="2400" dirty="0" smtClean="0"/>
              <a:t> думки </a:t>
            </a:r>
            <a:r>
              <a:rPr lang="ru-RU" sz="2400" dirty="0" err="1" smtClean="0"/>
              <a:t>були</a:t>
            </a:r>
            <a:r>
              <a:rPr lang="ru-RU" sz="2400" dirty="0" smtClean="0"/>
              <a:t> </a:t>
            </a:r>
            <a:r>
              <a:rPr lang="ru-RU" sz="2400" dirty="0" err="1" smtClean="0"/>
              <a:t>зорієнтовані</a:t>
            </a:r>
            <a:r>
              <a:rPr lang="ru-RU" sz="2400" dirty="0" smtClean="0"/>
              <a:t> на </a:t>
            </a:r>
            <a:r>
              <a:rPr lang="ru-RU" sz="2400" dirty="0" err="1" smtClean="0"/>
              <a:t>літературу</a:t>
            </a:r>
            <a:r>
              <a:rPr lang="ru-RU" sz="2400" dirty="0" smtClean="0"/>
              <a:t>. У </a:t>
            </a:r>
            <a:r>
              <a:rPr lang="ru-RU" sz="2400" dirty="0" err="1" smtClean="0"/>
              <a:t>Вецларі</a:t>
            </a:r>
            <a:r>
              <a:rPr lang="ru-RU" sz="2400" dirty="0" smtClean="0"/>
              <a:t> </a:t>
            </a:r>
            <a:r>
              <a:rPr lang="ru-RU" sz="2400" dirty="0" err="1" smtClean="0"/>
              <a:t>Ґете</a:t>
            </a:r>
            <a:r>
              <a:rPr lang="ru-RU" sz="2400" dirty="0" smtClean="0"/>
              <a:t> </a:t>
            </a:r>
            <a:r>
              <a:rPr lang="ru-RU" sz="2400" dirty="0" err="1" smtClean="0"/>
              <a:t>закохався</a:t>
            </a:r>
            <a:r>
              <a:rPr lang="ru-RU" sz="2400" dirty="0" smtClean="0"/>
              <a:t> в Шарлотту Буфф, дочку </a:t>
            </a:r>
            <a:r>
              <a:rPr lang="ru-RU" sz="2400" dirty="0" err="1" smtClean="0"/>
              <a:t>місцевого</a:t>
            </a:r>
            <a:r>
              <a:rPr lang="ru-RU" sz="2400" dirty="0" smtClean="0"/>
              <a:t> чиновника, на той час </a:t>
            </a:r>
            <a:r>
              <a:rPr lang="ru-RU" sz="2400" dirty="0" err="1" smtClean="0"/>
              <a:t>заручену</a:t>
            </a:r>
            <a:r>
              <a:rPr lang="ru-RU" sz="2400" dirty="0" smtClean="0"/>
              <a:t>. </a:t>
            </a:r>
            <a:r>
              <a:rPr lang="ru-RU" sz="2400" dirty="0" err="1" smtClean="0"/>
              <a:t>Нерозділене</a:t>
            </a:r>
            <a:r>
              <a:rPr lang="ru-RU" sz="2400" dirty="0" smtClean="0"/>
              <a:t> </a:t>
            </a:r>
            <a:r>
              <a:rPr lang="ru-RU" sz="2400" dirty="0" err="1" smtClean="0"/>
              <a:t>кохання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спричинило</a:t>
            </a:r>
            <a:r>
              <a:rPr lang="ru-RU" sz="2400" dirty="0" smtClean="0"/>
              <a:t> </a:t>
            </a:r>
            <a:r>
              <a:rPr lang="ru-RU" sz="2400" dirty="0" err="1" smtClean="0"/>
              <a:t>появу</a:t>
            </a:r>
            <a:r>
              <a:rPr lang="ru-RU" sz="2400" dirty="0" smtClean="0"/>
              <a:t> роману «</a:t>
            </a:r>
            <a:r>
              <a:rPr lang="ru-RU" sz="2400" dirty="0" err="1" smtClean="0"/>
              <a:t>Страждання</a:t>
            </a:r>
            <a:r>
              <a:rPr lang="ru-RU" sz="2400" dirty="0" smtClean="0"/>
              <a:t> юного Вертера», як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цілого</a:t>
            </a:r>
            <a:r>
              <a:rPr lang="ru-RU" sz="2400" dirty="0" smtClean="0"/>
              <a:t> ряду </a:t>
            </a:r>
            <a:r>
              <a:rPr lang="ru-RU" sz="2400" dirty="0" err="1" smtClean="0"/>
              <a:t>ліричних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віршів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429552" cy="56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85984" y="6286520"/>
            <a:ext cx="4288482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smtClean="0"/>
              <a:t>И. В. </a:t>
            </a:r>
            <a:r>
              <a:rPr lang="ru-RU" b="1" dirty="0" smtClean="0"/>
              <a:t>Гёте</a:t>
            </a:r>
            <a:r>
              <a:rPr lang="ru-RU" dirty="0" smtClean="0"/>
              <a:t> Страдания юного Вертера.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358114" cy="6095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000" dirty="0" smtClean="0"/>
              <a:t>У 1775 </a:t>
            </a:r>
            <a:r>
              <a:rPr lang="ru-RU" sz="2000" dirty="0" err="1" smtClean="0"/>
              <a:t>році</a:t>
            </a:r>
            <a:r>
              <a:rPr lang="ru-RU" sz="2000" dirty="0" smtClean="0"/>
              <a:t> Гете </a:t>
            </a:r>
            <a:r>
              <a:rPr lang="ru-RU" sz="2000" dirty="0" err="1" smtClean="0"/>
              <a:t>прийняв</a:t>
            </a:r>
            <a:r>
              <a:rPr lang="ru-RU" sz="2000" dirty="0" smtClean="0"/>
              <a:t> </a:t>
            </a:r>
            <a:r>
              <a:rPr lang="ru-RU" sz="2000" dirty="0" err="1" smtClean="0"/>
              <a:t>запрошення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саксен-веймарського</a:t>
            </a:r>
            <a:r>
              <a:rPr lang="ru-RU" sz="2000" dirty="0" smtClean="0"/>
              <a:t> герцога Карла-Августа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переїхав</a:t>
            </a:r>
            <a:r>
              <a:rPr lang="ru-RU" sz="2000" dirty="0" smtClean="0"/>
              <a:t> до Веймара.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став першим </a:t>
            </a:r>
            <a:r>
              <a:rPr lang="ru-RU" sz="2000" dirty="0" err="1" smtClean="0"/>
              <a:t>міністром</a:t>
            </a:r>
            <a:r>
              <a:rPr lang="ru-RU" sz="2000" dirty="0" smtClean="0"/>
              <a:t> герцога, одержав титул </a:t>
            </a:r>
            <a:r>
              <a:rPr lang="ru-RU" sz="2000" dirty="0" err="1" smtClean="0"/>
              <a:t>таємного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радника</a:t>
            </a:r>
            <a:r>
              <a:rPr lang="ru-RU" sz="2000" dirty="0" smtClean="0"/>
              <a:t>. </a:t>
            </a:r>
            <a:r>
              <a:rPr lang="ru-RU" sz="2000" dirty="0" err="1" smtClean="0"/>
              <a:t>Дослідник</a:t>
            </a:r>
            <a:r>
              <a:rPr lang="ru-RU" sz="2000" dirty="0" smtClean="0"/>
              <a:t> </a:t>
            </a:r>
            <a:r>
              <a:rPr lang="ru-RU" sz="2000" dirty="0" err="1" smtClean="0"/>
              <a:t>творчості</a:t>
            </a:r>
            <a:r>
              <a:rPr lang="ru-RU" sz="2000" dirty="0" smtClean="0"/>
              <a:t> Гете Н. Н. </a:t>
            </a:r>
            <a:r>
              <a:rPr lang="ru-RU" sz="2000" dirty="0" err="1" smtClean="0"/>
              <a:t>Вільмонт</a:t>
            </a:r>
            <a:r>
              <a:rPr lang="ru-RU" sz="2000" dirty="0" smtClean="0"/>
              <a:t> так пояснив </a:t>
            </a:r>
            <a:r>
              <a:rPr lang="ru-RU" sz="2000" dirty="0" err="1" smtClean="0"/>
              <a:t>мотиви</a:t>
            </a:r>
            <a:r>
              <a:rPr lang="ru-RU" sz="2000" dirty="0" smtClean="0"/>
              <a:t> </a:t>
            </a:r>
            <a:r>
              <a:rPr lang="ru-RU" sz="2000" dirty="0" err="1" smtClean="0"/>
              <a:t>цього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вчинку</a:t>
            </a:r>
            <a:r>
              <a:rPr lang="ru-RU" sz="2000" dirty="0" smtClean="0"/>
              <a:t>: "</a:t>
            </a:r>
            <a:r>
              <a:rPr lang="ru-RU" sz="2000" dirty="0" err="1" smtClean="0"/>
              <a:t>Від'їжджаючи</a:t>
            </a:r>
            <a:r>
              <a:rPr lang="ru-RU" sz="2000" dirty="0" smtClean="0"/>
              <a:t> до Веймара, Гете </a:t>
            </a:r>
            <a:r>
              <a:rPr lang="ru-RU" sz="2000" dirty="0" err="1" smtClean="0"/>
              <a:t>плекав</a:t>
            </a:r>
            <a:r>
              <a:rPr lang="ru-RU" sz="2000" dirty="0" smtClean="0"/>
              <a:t> </a:t>
            </a:r>
            <a:r>
              <a:rPr lang="ru-RU" sz="2000" dirty="0" err="1" smtClean="0"/>
              <a:t>надію</a:t>
            </a:r>
            <a:r>
              <a:rPr lang="ru-RU" sz="2000" dirty="0" smtClean="0"/>
              <a:t> </a:t>
            </a:r>
            <a:r>
              <a:rPr lang="ru-RU" sz="2000" dirty="0" err="1" smtClean="0"/>
              <a:t>домогтися</a:t>
            </a:r>
            <a:r>
              <a:rPr lang="ru-RU" sz="2000" dirty="0" smtClean="0"/>
              <a:t> радикального </a:t>
            </a:r>
            <a:r>
              <a:rPr lang="ru-RU" sz="2000" dirty="0" err="1" smtClean="0"/>
              <a:t>поліпшення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суспільних</a:t>
            </a:r>
            <a:r>
              <a:rPr lang="ru-RU" sz="2000" dirty="0" smtClean="0"/>
              <a:t> </a:t>
            </a:r>
            <a:r>
              <a:rPr lang="ru-RU" sz="2000" dirty="0" err="1" smtClean="0"/>
              <a:t>відносин</a:t>
            </a:r>
            <a:r>
              <a:rPr lang="ru-RU" sz="2000" dirty="0" smtClean="0"/>
              <a:t> </a:t>
            </a:r>
            <a:r>
              <a:rPr lang="ru-RU" sz="2000" dirty="0" err="1" smtClean="0"/>
              <a:t>хоча</a:t>
            </a:r>
            <a:r>
              <a:rPr lang="ru-RU" sz="2000" dirty="0" smtClean="0"/>
              <a:t> б на невеликому </a:t>
            </a:r>
            <a:r>
              <a:rPr lang="ru-RU" sz="2000" dirty="0" err="1" smtClean="0"/>
              <a:t>клаптику</a:t>
            </a:r>
            <a:r>
              <a:rPr lang="ru-RU" sz="2000" dirty="0" smtClean="0"/>
              <a:t> </a:t>
            </a:r>
            <a:r>
              <a:rPr lang="ru-RU" sz="2000" dirty="0" err="1" smtClean="0"/>
              <a:t>німецької</a:t>
            </a:r>
            <a:r>
              <a:rPr lang="ru-RU" sz="2000" dirty="0" smtClean="0"/>
              <a:t> </a:t>
            </a:r>
            <a:r>
              <a:rPr lang="ru-RU" sz="2000" dirty="0" err="1" smtClean="0"/>
              <a:t>землі</a:t>
            </a:r>
            <a:r>
              <a:rPr lang="ru-RU" sz="2000" dirty="0" smtClean="0"/>
              <a:t>, у </a:t>
            </a:r>
            <a:r>
              <a:rPr lang="ru-RU" sz="2000" dirty="0" err="1" smtClean="0"/>
              <a:t>володіннях</a:t>
            </a:r>
            <a:r>
              <a:rPr lang="ru-RU" sz="2000" dirty="0" smtClean="0"/>
              <a:t> Карла-Августа, для того, </a:t>
            </a:r>
            <a:r>
              <a:rPr lang="ru-RU" sz="2000" dirty="0" err="1" smtClean="0"/>
              <a:t>щоб</a:t>
            </a:r>
            <a:r>
              <a:rPr lang="ru-RU" sz="2000" dirty="0" smtClean="0"/>
              <a:t> </a:t>
            </a:r>
            <a:r>
              <a:rPr lang="ru-RU" sz="2000" dirty="0" err="1" smtClean="0"/>
              <a:t>цей</a:t>
            </a:r>
            <a:r>
              <a:rPr lang="ru-RU" sz="2000" dirty="0" smtClean="0"/>
              <a:t> </a:t>
            </a:r>
            <a:r>
              <a:rPr lang="ru-RU" sz="2000" dirty="0" err="1" smtClean="0"/>
              <a:t>клаптик</a:t>
            </a:r>
            <a:r>
              <a:rPr lang="ru-RU" sz="2000" dirty="0" smtClean="0"/>
              <a:t> </a:t>
            </a:r>
            <a:r>
              <a:rPr lang="ru-RU" sz="2000" dirty="0" err="1" smtClean="0"/>
              <a:t>землі</a:t>
            </a:r>
            <a:r>
              <a:rPr lang="ru-RU" sz="2000" dirty="0" smtClean="0"/>
              <a:t> </a:t>
            </a:r>
            <a:r>
              <a:rPr lang="ru-RU" sz="2000" dirty="0" err="1" smtClean="0"/>
              <a:t>послугував</a:t>
            </a:r>
            <a:r>
              <a:rPr lang="ru-RU" sz="2000" dirty="0" smtClean="0"/>
              <a:t> </a:t>
            </a:r>
            <a:r>
              <a:rPr lang="ru-RU" sz="2000" dirty="0" err="1" smtClean="0"/>
              <a:t>зразком</a:t>
            </a:r>
            <a:r>
              <a:rPr lang="ru-RU" sz="2000" dirty="0" smtClean="0"/>
              <a:t> для </a:t>
            </a:r>
            <a:r>
              <a:rPr lang="ru-RU" sz="2000" dirty="0" err="1" smtClean="0"/>
              <a:t>всієї</a:t>
            </a:r>
            <a:r>
              <a:rPr lang="ru-RU" sz="2000" dirty="0" smtClean="0"/>
              <a:t> </a:t>
            </a:r>
            <a:r>
              <a:rPr lang="ru-RU" sz="2000" dirty="0" err="1" smtClean="0"/>
              <a:t>країни</a:t>
            </a:r>
            <a:r>
              <a:rPr lang="ru-RU" sz="2000" dirty="0" smtClean="0"/>
              <a:t>,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проведені</a:t>
            </a:r>
            <a:r>
              <a:rPr lang="ru-RU" sz="2000" dirty="0" smtClean="0"/>
              <a:t> там </a:t>
            </a:r>
            <a:r>
              <a:rPr lang="ru-RU" sz="2000" dirty="0" err="1" smtClean="0"/>
              <a:t>реформи</a:t>
            </a:r>
            <a:r>
              <a:rPr lang="ru-RU" sz="2000" dirty="0" smtClean="0"/>
              <a:t> стали б прологом </a:t>
            </a:r>
            <a:r>
              <a:rPr lang="ru-RU" sz="2000" dirty="0" err="1" smtClean="0"/>
              <a:t>загальнонаціональної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перебудови</a:t>
            </a:r>
            <a:r>
              <a:rPr lang="ru-RU" sz="2000" dirty="0" smtClean="0"/>
              <a:t> </a:t>
            </a:r>
            <a:r>
              <a:rPr lang="ru-RU" sz="2000" dirty="0" err="1" smtClean="0"/>
              <a:t>німецького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життя</a:t>
            </a:r>
            <a:r>
              <a:rPr lang="ru-RU" sz="2000" dirty="0" smtClean="0"/>
              <a:t>". Гете </a:t>
            </a:r>
            <a:r>
              <a:rPr lang="ru-RU" sz="2000" dirty="0" err="1" smtClean="0"/>
              <a:t>незабаром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переконався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це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було</a:t>
            </a:r>
            <a:r>
              <a:rPr lang="ru-RU" sz="2000" dirty="0" smtClean="0"/>
              <a:t> </a:t>
            </a:r>
            <a:r>
              <a:rPr lang="ru-RU" sz="2000" dirty="0" err="1" smtClean="0"/>
              <a:t>утопією</a:t>
            </a:r>
            <a:r>
              <a:rPr lang="ru-RU" sz="2000" dirty="0" smtClean="0"/>
              <a:t>, </a:t>
            </a:r>
            <a:r>
              <a:rPr lang="ru-RU" sz="2000" dirty="0" err="1" smtClean="0"/>
              <a:t>бо</a:t>
            </a:r>
            <a:r>
              <a:rPr lang="ru-RU" sz="2000" dirty="0" smtClean="0"/>
              <a:t> герцог, </a:t>
            </a:r>
            <a:r>
              <a:rPr lang="ru-RU" sz="2000" dirty="0" err="1" smtClean="0"/>
              <a:t>зрозуміло</a:t>
            </a:r>
            <a:r>
              <a:rPr lang="ru-RU" sz="2000" dirty="0" smtClean="0"/>
              <a:t>, </a:t>
            </a:r>
            <a:r>
              <a:rPr lang="ru-RU" sz="2000" dirty="0" err="1" smtClean="0"/>
              <a:t>забув</a:t>
            </a:r>
            <a:r>
              <a:rPr lang="ru-RU" sz="2000" dirty="0" smtClean="0"/>
              <a:t> про </a:t>
            </a:r>
            <a:r>
              <a:rPr lang="ru-RU" sz="2000" dirty="0" err="1" smtClean="0"/>
              <a:t>свої</a:t>
            </a:r>
            <a:r>
              <a:rPr lang="ru-RU" sz="2000" dirty="0" smtClean="0"/>
              <a:t> </a:t>
            </a:r>
            <a:r>
              <a:rPr lang="ru-RU" sz="2000" dirty="0" err="1" smtClean="0"/>
              <a:t>благі</a:t>
            </a:r>
            <a:r>
              <a:rPr lang="ru-RU" sz="2000" dirty="0" smtClean="0"/>
              <a:t> </a:t>
            </a:r>
            <a:r>
              <a:rPr lang="ru-RU" sz="2000" dirty="0" err="1" smtClean="0"/>
              <a:t>наміри</a:t>
            </a:r>
            <a:r>
              <a:rPr lang="ru-RU" sz="2000" dirty="0" smtClean="0"/>
              <a:t>. Гете </a:t>
            </a:r>
            <a:r>
              <a:rPr lang="ru-RU" sz="2000" dirty="0" err="1" smtClean="0"/>
              <a:t>поступово</a:t>
            </a:r>
            <a:r>
              <a:rPr lang="ru-RU" sz="2000" dirty="0" smtClean="0"/>
              <a:t> </a:t>
            </a:r>
            <a:r>
              <a:rPr lang="ru-RU" sz="2000" dirty="0" err="1" smtClean="0"/>
              <a:t>обмежує</a:t>
            </a:r>
            <a:r>
              <a:rPr lang="ru-RU" sz="2000" dirty="0" smtClean="0"/>
              <a:t>, свою </a:t>
            </a:r>
            <a:r>
              <a:rPr lang="ru-RU" sz="2000" dirty="0" err="1" smtClean="0"/>
              <a:t>державну</a:t>
            </a:r>
            <a:r>
              <a:rPr lang="ru-RU" sz="2000" dirty="0" smtClean="0"/>
              <a:t> службу, </a:t>
            </a:r>
            <a:r>
              <a:rPr lang="ru-RU" sz="2000" dirty="0" err="1" smtClean="0"/>
              <a:t>залишаючи</a:t>
            </a:r>
            <a:r>
              <a:rPr lang="ru-RU" sz="2000" dirty="0" smtClean="0"/>
              <a:t> за собою </a:t>
            </a:r>
            <a:r>
              <a:rPr lang="ru-RU" sz="2000" dirty="0" err="1" smtClean="0"/>
              <a:t>лише</a:t>
            </a:r>
            <a:r>
              <a:rPr lang="ru-RU" sz="2000" dirty="0" smtClean="0"/>
              <a:t> театр 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навчальні</a:t>
            </a:r>
            <a:r>
              <a:rPr lang="ru-RU" sz="2000" dirty="0" smtClean="0"/>
              <a:t> </a:t>
            </a:r>
            <a:r>
              <a:rPr lang="ru-RU" sz="2000" dirty="0" err="1" smtClean="0"/>
              <a:t>заклади</a:t>
            </a:r>
            <a:r>
              <a:rPr lang="ru-RU" sz="2000" dirty="0" smtClean="0"/>
              <a:t>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46195" y="0"/>
            <a:ext cx="52978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571480"/>
            <a:ext cx="7786742" cy="6020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22429" y="0"/>
            <a:ext cx="612157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 bwMode="auto">
          <a:xfrm>
            <a:off x="428596" y="6143644"/>
            <a:ext cx="2500298" cy="500066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Гете</a:t>
            </a:r>
            <a:r>
              <a:rPr kumimoji="0" lang="uk-UA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lang="uk-UA" dirty="0" smtClean="0">
                <a:latin typeface="Arial" charset="0"/>
              </a:rPr>
              <a:t>і Наполеон</a:t>
            </a: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43866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000" dirty="0" err="1" smtClean="0"/>
              <a:t>Протягом</a:t>
            </a:r>
            <a:r>
              <a:rPr lang="ru-RU" sz="2000" dirty="0" smtClean="0"/>
              <a:t> </a:t>
            </a:r>
            <a:r>
              <a:rPr lang="ru-RU" sz="2000" dirty="0" err="1" smtClean="0"/>
              <a:t>усього</a:t>
            </a:r>
            <a:r>
              <a:rPr lang="ru-RU" sz="2000" dirty="0" smtClean="0"/>
              <a:t> </a:t>
            </a:r>
            <a:r>
              <a:rPr lang="ru-RU" sz="2000" dirty="0" err="1" smtClean="0"/>
              <a:t>творчого</a:t>
            </a:r>
            <a:r>
              <a:rPr lang="ru-RU" sz="2000" dirty="0" smtClean="0"/>
              <a:t> шляху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</a:t>
            </a:r>
            <a:r>
              <a:rPr lang="ru-RU" sz="2000" dirty="0" err="1" smtClean="0"/>
              <a:t>працював</a:t>
            </a:r>
            <a:r>
              <a:rPr lang="ru-RU" sz="2000" dirty="0" smtClean="0"/>
              <a:t> над </a:t>
            </a:r>
            <a:r>
              <a:rPr lang="ru-RU" sz="2000" dirty="0" err="1" smtClean="0"/>
              <a:t>трагедією</a:t>
            </a:r>
            <a:r>
              <a:rPr lang="ru-RU" sz="2000" dirty="0" smtClean="0"/>
              <a:t> «Фауст» («</a:t>
            </a:r>
            <a:r>
              <a:rPr lang="en-US" sz="2000" dirty="0" smtClean="0"/>
              <a:t>Faust»). </a:t>
            </a:r>
            <a:r>
              <a:rPr lang="ru-RU" sz="2000" dirty="0" smtClean="0"/>
              <a:t>У 1773— 1775 </a:t>
            </a:r>
            <a:r>
              <a:rPr lang="en-US" sz="2000" dirty="0" smtClean="0"/>
              <a:t>pp. </a:t>
            </a:r>
            <a:r>
              <a:rPr lang="ru-RU" sz="2000" dirty="0" err="1" smtClean="0"/>
              <a:t>він</a:t>
            </a:r>
            <a:r>
              <a:rPr lang="ru-RU" sz="2000" dirty="0" smtClean="0"/>
              <a:t> створив перший </a:t>
            </a:r>
            <a:r>
              <a:rPr lang="ru-RU" sz="2000" dirty="0" err="1" smtClean="0"/>
              <a:t>начерк</a:t>
            </a:r>
            <a:r>
              <a:rPr lang="ru-RU" sz="2000" dirty="0" smtClean="0"/>
              <a:t> «Фауста», де </a:t>
            </a:r>
            <a:r>
              <a:rPr lang="ru-RU" sz="2000" dirty="0" err="1" smtClean="0"/>
              <a:t>містилися</a:t>
            </a:r>
            <a:r>
              <a:rPr lang="ru-RU" sz="2000" dirty="0" smtClean="0"/>
              <a:t> </a:t>
            </a:r>
            <a:r>
              <a:rPr lang="ru-RU" sz="2000" dirty="0" err="1" smtClean="0"/>
              <a:t>основні</a:t>
            </a:r>
            <a:r>
              <a:rPr lang="ru-RU" sz="2000" dirty="0" smtClean="0"/>
              <a:t> </a:t>
            </a:r>
            <a:r>
              <a:rPr lang="ru-RU" sz="2000" dirty="0" err="1" smtClean="0"/>
              <a:t>сюжетні</a:t>
            </a:r>
            <a:r>
              <a:rPr lang="ru-RU" sz="2000" dirty="0" smtClean="0"/>
              <a:t> </a:t>
            </a:r>
            <a:r>
              <a:rPr lang="ru-RU" sz="2000" dirty="0" err="1" smtClean="0"/>
              <a:t>моменти</a:t>
            </a:r>
            <a:r>
              <a:rPr lang="ru-RU" sz="2000" dirty="0" smtClean="0"/>
              <a:t>. Цей, т. </a:t>
            </a:r>
            <a:r>
              <a:rPr lang="ru-RU" sz="2000" dirty="0" err="1" smtClean="0"/>
              <a:t>зв</a:t>
            </a:r>
            <a:r>
              <a:rPr lang="ru-RU" sz="2000" dirty="0" smtClean="0"/>
              <a:t>. «</a:t>
            </a:r>
            <a:r>
              <a:rPr lang="ru-RU" sz="2000" dirty="0" err="1" smtClean="0"/>
              <a:t>Пра-Фауст</a:t>
            </a:r>
            <a:r>
              <a:rPr lang="ru-RU" sz="2000" dirty="0" smtClean="0"/>
              <a:t>» в </a:t>
            </a:r>
            <a:r>
              <a:rPr lang="ru-RU" sz="2000" dirty="0" err="1" smtClean="0"/>
              <a:t>рукописах</a:t>
            </a:r>
            <a:r>
              <a:rPr lang="ru-RU" sz="2000" dirty="0" smtClean="0"/>
              <a:t>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не </a:t>
            </a:r>
            <a:r>
              <a:rPr lang="ru-RU" sz="2000" dirty="0" err="1" smtClean="0"/>
              <a:t>зберігся</a:t>
            </a:r>
            <a:r>
              <a:rPr lang="ru-RU" sz="2000" dirty="0" smtClean="0"/>
              <a:t>, </a:t>
            </a:r>
            <a:r>
              <a:rPr lang="ru-RU" sz="2000" dirty="0" err="1" smtClean="0"/>
              <a:t>але</a:t>
            </a:r>
            <a:r>
              <a:rPr lang="ru-RU" sz="2000" dirty="0" smtClean="0"/>
              <a:t> </a:t>
            </a:r>
            <a:r>
              <a:rPr lang="ru-RU" sz="2000" dirty="0" err="1" smtClean="0"/>
              <a:t>був</a:t>
            </a:r>
            <a:r>
              <a:rPr lang="ru-RU" sz="2000" dirty="0" smtClean="0"/>
              <a:t> </a:t>
            </a:r>
            <a:r>
              <a:rPr lang="ru-RU" sz="2000" dirty="0" err="1" smtClean="0"/>
              <a:t>виявлений</a:t>
            </a:r>
            <a:r>
              <a:rPr lang="ru-RU" sz="2000" dirty="0" smtClean="0"/>
              <a:t> у 1887 р. в </a:t>
            </a:r>
            <a:r>
              <a:rPr lang="ru-RU" sz="2000" dirty="0" err="1" smtClean="0"/>
              <a:t>записі</a:t>
            </a:r>
            <a:r>
              <a:rPr lang="ru-RU" sz="2000" dirty="0" smtClean="0"/>
              <a:t> </a:t>
            </a:r>
            <a:r>
              <a:rPr lang="ru-RU" sz="2000" dirty="0" err="1" smtClean="0"/>
              <a:t>однієї</a:t>
            </a:r>
            <a:r>
              <a:rPr lang="ru-RU" sz="2000" dirty="0" smtClean="0"/>
              <a:t> </a:t>
            </a:r>
            <a:r>
              <a:rPr lang="ru-RU" sz="2000" dirty="0" err="1" smtClean="0"/>
              <a:t>із</a:t>
            </a:r>
            <a:r>
              <a:rPr lang="ru-RU" sz="2000" dirty="0" smtClean="0"/>
              <a:t> </a:t>
            </a:r>
            <a:r>
              <a:rPr lang="ru-RU" sz="2000" dirty="0" err="1" smtClean="0"/>
              <a:t>шанувальниць</a:t>
            </a:r>
            <a:r>
              <a:rPr lang="ru-RU" sz="2000" dirty="0" smtClean="0"/>
              <a:t> </a:t>
            </a:r>
            <a:r>
              <a:rPr lang="ru-RU" sz="2000" dirty="0" err="1" smtClean="0"/>
              <a:t>видатного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поета</a:t>
            </a:r>
            <a:r>
              <a:rPr lang="ru-RU" sz="2000" dirty="0" smtClean="0"/>
              <a:t>. У 1790 р. </a:t>
            </a:r>
            <a:r>
              <a:rPr lang="ru-RU" sz="2000" dirty="0" err="1" smtClean="0"/>
              <a:t>був</a:t>
            </a:r>
            <a:r>
              <a:rPr lang="ru-RU" sz="2000" dirty="0" smtClean="0"/>
              <a:t> </a:t>
            </a:r>
            <a:r>
              <a:rPr lang="ru-RU" sz="2000" dirty="0" err="1" smtClean="0"/>
              <a:t>опублікований</a:t>
            </a:r>
            <a:r>
              <a:rPr lang="ru-RU" sz="2000" dirty="0" smtClean="0"/>
              <a:t> «Фауст. Фрагмент», </a:t>
            </a:r>
            <a:r>
              <a:rPr lang="ru-RU" sz="2000" dirty="0" err="1" smtClean="0"/>
              <a:t>своєрідний</a:t>
            </a:r>
            <a:r>
              <a:rPr lang="ru-RU" sz="2000" dirty="0" smtClean="0"/>
              <a:t> </a:t>
            </a:r>
            <a:r>
              <a:rPr lang="ru-RU" sz="2000" dirty="0" err="1" smtClean="0"/>
              <a:t>скорочений</a:t>
            </a:r>
            <a:r>
              <a:rPr lang="ru-RU" sz="2000" dirty="0" smtClean="0"/>
              <a:t> </a:t>
            </a:r>
            <a:r>
              <a:rPr lang="ru-RU" sz="2000" dirty="0" err="1" smtClean="0"/>
              <a:t>варіант</a:t>
            </a:r>
            <a:r>
              <a:rPr lang="ru-RU" sz="2000" dirty="0" smtClean="0"/>
              <a:t> «</a:t>
            </a:r>
            <a:r>
              <a:rPr lang="ru-RU" sz="2000" dirty="0" err="1" smtClean="0"/>
              <a:t>Пра-Фауста</a:t>
            </a:r>
            <a:r>
              <a:rPr lang="ru-RU" sz="2000" dirty="0" smtClean="0"/>
              <a:t>». </a:t>
            </a:r>
            <a:r>
              <a:rPr lang="ru-RU" sz="2000" dirty="0" err="1" smtClean="0"/>
              <a:t>Його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дуже</a:t>
            </a:r>
            <a:r>
              <a:rPr lang="ru-RU" sz="2000" dirty="0" smtClean="0"/>
              <a:t> </a:t>
            </a:r>
            <a:r>
              <a:rPr lang="ru-RU" sz="2000" dirty="0" err="1" smtClean="0"/>
              <a:t>високо</a:t>
            </a:r>
            <a:r>
              <a:rPr lang="ru-RU" sz="2000" dirty="0" smtClean="0"/>
              <a:t> </a:t>
            </a:r>
            <a:r>
              <a:rPr lang="ru-RU" sz="2000" dirty="0" err="1" smtClean="0"/>
              <a:t>оцінив</a:t>
            </a:r>
            <a:r>
              <a:rPr lang="ru-RU" sz="2000" dirty="0" smtClean="0"/>
              <a:t> Й.К.Ф. Шиллер,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яким</a:t>
            </a:r>
            <a:r>
              <a:rPr lang="ru-RU" sz="2000" dirty="0" smtClean="0"/>
              <a:t> у </a:t>
            </a:r>
            <a:r>
              <a:rPr lang="ru-RU" sz="2000" dirty="0" err="1" smtClean="0"/>
              <a:t>Ґете</a:t>
            </a:r>
            <a:r>
              <a:rPr lang="ru-RU" sz="2000" dirty="0" smtClean="0"/>
              <a:t> </a:t>
            </a:r>
            <a:r>
              <a:rPr lang="ru-RU" sz="2000" dirty="0" err="1" smtClean="0"/>
              <a:t>склалися</a:t>
            </a:r>
            <a:r>
              <a:rPr lang="ru-RU" sz="2000" dirty="0" smtClean="0"/>
              <a:t> </a:t>
            </a:r>
            <a:r>
              <a:rPr lang="ru-RU" sz="2000" dirty="0" err="1" smtClean="0"/>
              <a:t>тісні</a:t>
            </a:r>
            <a:r>
              <a:rPr lang="ru-RU" sz="2000" dirty="0" smtClean="0"/>
              <a:t> </a:t>
            </a:r>
            <a:r>
              <a:rPr lang="ru-RU" sz="2000" dirty="0" err="1" smtClean="0"/>
              <a:t>дружні</a:t>
            </a:r>
            <a:r>
              <a:rPr lang="ru-RU" sz="2000" dirty="0" smtClean="0"/>
              <a:t> </a:t>
            </a:r>
            <a:r>
              <a:rPr lang="ru-RU" sz="2000" dirty="0" err="1" smtClean="0"/>
              <a:t>стосунки</a:t>
            </a:r>
            <a:r>
              <a:rPr lang="ru-RU" sz="2000" dirty="0" smtClean="0"/>
              <a:t>. Шиллер </a:t>
            </a:r>
            <a:r>
              <a:rPr lang="ru-RU" sz="2000" dirty="0" err="1" smtClean="0"/>
              <a:t>спонукав</a:t>
            </a:r>
            <a:r>
              <a:rPr lang="ru-RU" sz="2000" dirty="0" smtClean="0"/>
              <a:t> автора до </a:t>
            </a:r>
            <a:r>
              <a:rPr lang="ru-RU" sz="2000" dirty="0" err="1" smtClean="0"/>
              <a:t>продовження</a:t>
            </a:r>
            <a:r>
              <a:rPr lang="ru-RU" sz="2000" dirty="0" smtClean="0"/>
              <a:t> «Фауста «. Особливо </a:t>
            </a:r>
            <a:r>
              <a:rPr lang="ru-RU" sz="2000" dirty="0" err="1" smtClean="0"/>
              <a:t>інтенсивно</a:t>
            </a:r>
            <a:r>
              <a:rPr lang="ru-RU" sz="2000" dirty="0" smtClean="0"/>
              <a:t> робота </a:t>
            </a:r>
            <a:r>
              <a:rPr lang="ru-RU" sz="2000" dirty="0" err="1" smtClean="0"/>
              <a:t>велася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1797 по 1801 роки. Були </a:t>
            </a:r>
            <a:r>
              <a:rPr lang="ru-RU" sz="2000" dirty="0" err="1" smtClean="0"/>
              <a:t>написані</a:t>
            </a:r>
            <a:r>
              <a:rPr lang="ru-RU" sz="2000" dirty="0" smtClean="0"/>
              <a:t> «</a:t>
            </a:r>
            <a:r>
              <a:rPr lang="ru-RU" sz="2000" dirty="0" err="1" smtClean="0"/>
              <a:t>Присвята</a:t>
            </a:r>
            <a:r>
              <a:rPr lang="ru-RU" sz="2000" dirty="0" smtClean="0"/>
              <a:t>», </a:t>
            </a:r>
            <a:r>
              <a:rPr lang="ru-RU" sz="2000" dirty="0" err="1" smtClean="0"/>
              <a:t>обидва</a:t>
            </a:r>
            <a:r>
              <a:rPr lang="ru-RU" sz="2000" dirty="0" smtClean="0"/>
              <a:t> «Прологи», </a:t>
            </a:r>
            <a:r>
              <a:rPr lang="ru-RU" sz="2000" dirty="0" err="1" smtClean="0"/>
              <a:t>сцени</a:t>
            </a:r>
            <a:r>
              <a:rPr lang="ru-RU" sz="2000" dirty="0" smtClean="0"/>
              <a:t> «</a:t>
            </a:r>
            <a:r>
              <a:rPr lang="ru-RU" sz="2000" dirty="0" err="1" smtClean="0"/>
              <a:t>Кабінет</a:t>
            </a:r>
            <a:r>
              <a:rPr lang="ru-RU" sz="2000" dirty="0" smtClean="0"/>
              <a:t> Фауста» </a:t>
            </a:r>
            <a:r>
              <a:rPr lang="ru-RU" sz="2000" dirty="0" err="1" smtClean="0"/>
              <a:t>і</a:t>
            </a:r>
            <a:r>
              <a:rPr lang="ru-RU" sz="2000" dirty="0" smtClean="0"/>
              <a:t> «</a:t>
            </a:r>
            <a:r>
              <a:rPr lang="ru-RU" sz="2000" dirty="0" err="1" smtClean="0"/>
              <a:t>Вальпургієва</a:t>
            </a:r>
            <a:r>
              <a:rPr lang="ru-RU" sz="2000" dirty="0" smtClean="0"/>
              <a:t> </a:t>
            </a:r>
            <a:r>
              <a:rPr lang="ru-RU" sz="2000" dirty="0" err="1" smtClean="0"/>
              <a:t>ніч</a:t>
            </a:r>
            <a:r>
              <a:rPr lang="ru-RU" sz="2000" dirty="0" smtClean="0"/>
              <a:t>». Перша </a:t>
            </a:r>
            <a:r>
              <a:rPr lang="ru-RU" sz="2000" dirty="0" err="1" smtClean="0"/>
              <a:t>частина</a:t>
            </a:r>
            <a:r>
              <a:rPr lang="ru-RU" sz="2000" dirty="0" smtClean="0"/>
              <a:t> </a:t>
            </a:r>
            <a:r>
              <a:rPr lang="ru-RU" sz="2000" dirty="0" err="1" smtClean="0"/>
              <a:t>була</a:t>
            </a:r>
            <a:r>
              <a:rPr lang="ru-RU" sz="2000" dirty="0" smtClean="0"/>
              <a:t> завершена у 1806 </a:t>
            </a:r>
            <a:r>
              <a:rPr lang="en-US" sz="2000" dirty="0" smtClean="0"/>
              <a:t>p., </a:t>
            </a:r>
            <a:r>
              <a:rPr lang="ru-RU" sz="2000" dirty="0" smtClean="0"/>
              <a:t>а </a:t>
            </a:r>
            <a:r>
              <a:rPr lang="ru-RU" sz="2000" dirty="0" err="1" smtClean="0"/>
              <a:t>надрукована</a:t>
            </a:r>
            <a:r>
              <a:rPr lang="ru-RU" sz="2000" dirty="0" smtClean="0"/>
              <a:t> — у 1808 р.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32339" y="0"/>
            <a:ext cx="561166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542908"/>
          </a:xfrm>
        </p:spPr>
        <p:txBody>
          <a:bodyPr/>
          <a:lstStyle/>
          <a:p>
            <a:pPr algn="ctr"/>
            <a:r>
              <a:rPr lang="uk-UA" dirty="0" smtClean="0"/>
              <a:t>Афоризми Гете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0"/>
            <a:ext cx="8229600" cy="48768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600" dirty="0" err="1" smtClean="0"/>
              <a:t>Поведінка</a:t>
            </a:r>
            <a:r>
              <a:rPr lang="ru-RU" sz="1600" dirty="0" smtClean="0"/>
              <a:t> – </a:t>
            </a:r>
            <a:r>
              <a:rPr lang="ru-RU" sz="1600" dirty="0" err="1" smtClean="0"/>
              <a:t>це</a:t>
            </a:r>
            <a:r>
              <a:rPr lang="ru-RU" sz="1600" dirty="0" smtClean="0"/>
              <a:t> </a:t>
            </a:r>
            <a:r>
              <a:rPr lang="ru-RU" sz="1600" dirty="0" err="1" smtClean="0"/>
              <a:t>дзеркало</a:t>
            </a:r>
            <a:r>
              <a:rPr lang="ru-RU" sz="1600" dirty="0" smtClean="0"/>
              <a:t>, в </a:t>
            </a:r>
            <a:r>
              <a:rPr lang="ru-RU" sz="1600" dirty="0" err="1" smtClean="0"/>
              <a:t>якому</a:t>
            </a:r>
            <a:r>
              <a:rPr lang="ru-RU" sz="1600" dirty="0" smtClean="0"/>
              <a:t> </a:t>
            </a:r>
            <a:r>
              <a:rPr lang="ru-RU" sz="1600" dirty="0" err="1" smtClean="0"/>
              <a:t>кожен</a:t>
            </a:r>
            <a:r>
              <a:rPr lang="ru-RU" sz="1600" dirty="0" smtClean="0"/>
              <a:t> </a:t>
            </a:r>
            <a:r>
              <a:rPr lang="ru-RU" sz="1600" dirty="0" err="1" smtClean="0"/>
              <a:t>показує</a:t>
            </a:r>
            <a:r>
              <a:rPr lang="ru-RU" sz="1600" dirty="0" smtClean="0"/>
              <a:t> </a:t>
            </a:r>
            <a:r>
              <a:rPr lang="ru-RU" sz="1600" dirty="0" err="1" smtClean="0"/>
              <a:t>своє</a:t>
            </a:r>
            <a:r>
              <a:rPr lang="ru-RU" sz="1600" dirty="0" smtClean="0"/>
              <a:t> </a:t>
            </a:r>
            <a:r>
              <a:rPr lang="ru-RU" sz="1600" dirty="0" err="1" smtClean="0"/>
              <a:t>обличчя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Щодня</a:t>
            </a:r>
            <a:r>
              <a:rPr lang="ru-RU" sz="1600" dirty="0" smtClean="0"/>
              <a:t> </a:t>
            </a:r>
            <a:r>
              <a:rPr lang="ru-RU" sz="1600" dirty="0" err="1" smtClean="0"/>
              <a:t>слід</a:t>
            </a:r>
            <a:r>
              <a:rPr lang="ru-RU" sz="1600" dirty="0" smtClean="0"/>
              <a:t> </a:t>
            </a:r>
            <a:r>
              <a:rPr lang="ru-RU" sz="1600" dirty="0" err="1" smtClean="0"/>
              <a:t>прослухати</a:t>
            </a:r>
            <a:r>
              <a:rPr lang="ru-RU" sz="1600" dirty="0" smtClean="0"/>
              <a:t> </a:t>
            </a:r>
            <a:r>
              <a:rPr lang="ru-RU" sz="1600" dirty="0" err="1" smtClean="0"/>
              <a:t>хоч</a:t>
            </a:r>
            <a:r>
              <a:rPr lang="ru-RU" sz="1600" dirty="0" smtClean="0"/>
              <a:t> один </a:t>
            </a:r>
            <a:r>
              <a:rPr lang="ru-RU" sz="1600" dirty="0" err="1" smtClean="0"/>
              <a:t>музичний</a:t>
            </a:r>
            <a:r>
              <a:rPr lang="ru-RU" sz="1600" dirty="0" smtClean="0"/>
              <a:t> </a:t>
            </a:r>
            <a:r>
              <a:rPr lang="ru-RU" sz="1600" dirty="0" err="1" smtClean="0"/>
              <a:t>твір</a:t>
            </a:r>
            <a:r>
              <a:rPr lang="ru-RU" sz="1600" dirty="0" smtClean="0"/>
              <a:t>, </a:t>
            </a:r>
            <a:r>
              <a:rPr lang="ru-RU" sz="1600" dirty="0" err="1" smtClean="0"/>
              <a:t>подивитися</a:t>
            </a:r>
            <a:r>
              <a:rPr lang="ru-RU" sz="1600" dirty="0" smtClean="0"/>
              <a:t> на </a:t>
            </a:r>
            <a:r>
              <a:rPr lang="ru-RU" sz="1600" dirty="0" err="1" smtClean="0"/>
              <a:t>хорошу</a:t>
            </a:r>
            <a:r>
              <a:rPr lang="ru-RU" sz="1600" dirty="0" smtClean="0"/>
              <a:t> картину </a:t>
            </a:r>
            <a:r>
              <a:rPr lang="ru-RU" sz="1600" dirty="0" err="1" smtClean="0"/>
              <a:t>і</a:t>
            </a:r>
            <a:r>
              <a:rPr lang="ru-RU" sz="1600" dirty="0" smtClean="0"/>
              <a:t>, </a:t>
            </a:r>
            <a:r>
              <a:rPr lang="ru-RU" sz="1600" dirty="0" err="1" smtClean="0"/>
              <a:t>якщо</a:t>
            </a:r>
            <a:r>
              <a:rPr lang="ru-RU" sz="1600" dirty="0" smtClean="0"/>
              <a:t> </a:t>
            </a:r>
            <a:r>
              <a:rPr lang="ru-RU" sz="1600" dirty="0" err="1" smtClean="0"/>
              <a:t>можливо</a:t>
            </a:r>
            <a:r>
              <a:rPr lang="ru-RU" sz="1600" dirty="0" smtClean="0"/>
              <a:t>, </a:t>
            </a:r>
            <a:r>
              <a:rPr lang="ru-RU" sz="1600" dirty="0" err="1" smtClean="0"/>
              <a:t>прочитати</a:t>
            </a:r>
            <a:r>
              <a:rPr lang="ru-RU" sz="1600" dirty="0" smtClean="0"/>
              <a:t> </a:t>
            </a:r>
            <a:r>
              <a:rPr lang="ru-RU" sz="1600" dirty="0" err="1" smtClean="0"/>
              <a:t>хоч</a:t>
            </a:r>
            <a:r>
              <a:rPr lang="ru-RU" sz="1600" dirty="0" smtClean="0"/>
              <a:t> </a:t>
            </a:r>
            <a:r>
              <a:rPr lang="ru-RU" sz="1600" dirty="0" err="1" smtClean="0"/>
              <a:t>який-небудь</a:t>
            </a:r>
            <a:r>
              <a:rPr lang="ru-RU" sz="1600" dirty="0" smtClean="0"/>
              <a:t> </a:t>
            </a:r>
            <a:r>
              <a:rPr lang="ru-RU" sz="1600" dirty="0" err="1" smtClean="0"/>
              <a:t>мудрий</a:t>
            </a:r>
            <a:r>
              <a:rPr lang="ru-RU" sz="1600" dirty="0" smtClean="0"/>
              <a:t> </a:t>
            </a:r>
            <a:r>
              <a:rPr lang="ru-RU" sz="1600" dirty="0" err="1" smtClean="0"/>
              <a:t>вислів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Геній</a:t>
            </a:r>
            <a:r>
              <a:rPr lang="ru-RU" sz="1600" dirty="0" smtClean="0"/>
              <a:t> — </a:t>
            </a:r>
            <a:r>
              <a:rPr lang="ru-RU" sz="1600" dirty="0" err="1" smtClean="0"/>
              <a:t>це</a:t>
            </a:r>
            <a:r>
              <a:rPr lang="ru-RU" sz="1600" dirty="0" smtClean="0"/>
              <a:t> </a:t>
            </a:r>
            <a:r>
              <a:rPr lang="ru-RU" sz="1600" dirty="0" err="1" smtClean="0"/>
              <a:t>інтелект</a:t>
            </a:r>
            <a:r>
              <a:rPr lang="ru-RU" sz="1600" dirty="0" smtClean="0"/>
              <a:t>, </a:t>
            </a:r>
            <a:r>
              <a:rPr lang="ru-RU" sz="1600" dirty="0" err="1" smtClean="0"/>
              <a:t>затиснутий</a:t>
            </a:r>
            <a:r>
              <a:rPr lang="ru-RU" sz="1600" dirty="0" smtClean="0"/>
              <a:t> в </a:t>
            </a:r>
            <a:r>
              <a:rPr lang="ru-RU" sz="1600" dirty="0" err="1" smtClean="0"/>
              <a:t>лещата</a:t>
            </a:r>
            <a:r>
              <a:rPr lang="ru-RU" sz="1600" dirty="0" smtClean="0"/>
              <a:t> </a:t>
            </a:r>
            <a:r>
              <a:rPr lang="ru-RU" sz="1600" dirty="0" err="1" smtClean="0"/>
              <a:t>необхідності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Я не </a:t>
            </a:r>
            <a:r>
              <a:rPr lang="ru-RU" sz="1600" dirty="0" err="1" smtClean="0"/>
              <a:t>хотів</a:t>
            </a:r>
            <a:r>
              <a:rPr lang="ru-RU" sz="1600" dirty="0" smtClean="0"/>
              <a:t> </a:t>
            </a:r>
            <a:r>
              <a:rPr lang="ru-RU" sz="1600" dirty="0" err="1" smtClean="0"/>
              <a:t>би</a:t>
            </a:r>
            <a:r>
              <a:rPr lang="ru-RU" sz="1600" dirty="0" smtClean="0"/>
              <a:t> бути схожим на тих, </a:t>
            </a:r>
            <a:r>
              <a:rPr lang="ru-RU" sz="1600" dirty="0" err="1" smtClean="0"/>
              <a:t>чиє</a:t>
            </a:r>
            <a:r>
              <a:rPr lang="ru-RU" sz="1600" dirty="0" smtClean="0"/>
              <a:t> </a:t>
            </a:r>
            <a:r>
              <a:rPr lang="ru-RU" sz="1600" dirty="0" err="1" smtClean="0"/>
              <a:t>проведення</a:t>
            </a:r>
            <a:r>
              <a:rPr lang="ru-RU" sz="1600" dirty="0" smtClean="0"/>
              <a:t> часу вдень </a:t>
            </a:r>
            <a:r>
              <a:rPr lang="ru-RU" sz="1600" dirty="0" err="1" smtClean="0"/>
              <a:t>протікає</a:t>
            </a:r>
            <a:r>
              <a:rPr lang="ru-RU" sz="1600" dirty="0" smtClean="0"/>
              <a:t> в </a:t>
            </a:r>
            <a:r>
              <a:rPr lang="ru-RU" sz="1600" dirty="0" err="1" smtClean="0"/>
              <a:t>скаргах</a:t>
            </a:r>
            <a:r>
              <a:rPr lang="ru-RU" sz="1600" dirty="0" smtClean="0"/>
              <a:t> на </a:t>
            </a:r>
            <a:r>
              <a:rPr lang="ru-RU" sz="1600" dirty="0" err="1" smtClean="0"/>
              <a:t>головний</a:t>
            </a:r>
            <a:r>
              <a:rPr lang="ru-RU" sz="1600" dirty="0" smtClean="0"/>
              <a:t> </a:t>
            </a:r>
            <a:r>
              <a:rPr lang="ru-RU" sz="1600" dirty="0" err="1" smtClean="0"/>
              <a:t>біль</a:t>
            </a:r>
            <a:r>
              <a:rPr lang="ru-RU" sz="1600" dirty="0" smtClean="0"/>
              <a:t>, а </a:t>
            </a:r>
            <a:r>
              <a:rPr lang="ru-RU" sz="1600" dirty="0" err="1" smtClean="0"/>
              <a:t>вночі</a:t>
            </a:r>
            <a:r>
              <a:rPr lang="ru-RU" sz="1600" dirty="0" smtClean="0"/>
              <a:t> - в </a:t>
            </a:r>
            <a:r>
              <a:rPr lang="ru-RU" sz="1600" dirty="0" err="1" smtClean="0"/>
              <a:t>поглинанні</a:t>
            </a:r>
            <a:r>
              <a:rPr lang="ru-RU" sz="1600" dirty="0" smtClean="0"/>
              <a:t> вина, яке </a:t>
            </a:r>
            <a:r>
              <a:rPr lang="ru-RU" sz="1600" dirty="0" err="1" smtClean="0"/>
              <a:t>викликає</a:t>
            </a:r>
            <a:r>
              <a:rPr lang="ru-RU" sz="1600" dirty="0" smtClean="0"/>
              <a:t> </a:t>
            </a:r>
            <a:r>
              <a:rPr lang="ru-RU" sz="1600" dirty="0" err="1" smtClean="0"/>
              <a:t>цей</a:t>
            </a:r>
            <a:r>
              <a:rPr lang="ru-RU" sz="1600" dirty="0" smtClean="0"/>
              <a:t> </a:t>
            </a:r>
            <a:r>
              <a:rPr lang="ru-RU" sz="1600" dirty="0" err="1" smtClean="0"/>
              <a:t>головний</a:t>
            </a:r>
            <a:r>
              <a:rPr lang="ru-RU" sz="1600" dirty="0" smtClean="0"/>
              <a:t> </a:t>
            </a:r>
            <a:r>
              <a:rPr lang="ru-RU" sz="1600" dirty="0" err="1" smtClean="0"/>
              <a:t>біль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Самотня</a:t>
            </a:r>
            <a:r>
              <a:rPr lang="ru-RU" sz="1600" dirty="0" smtClean="0"/>
              <a:t> </a:t>
            </a:r>
            <a:r>
              <a:rPr lang="ru-RU" sz="1600" dirty="0" err="1" smtClean="0"/>
              <a:t>людина</a:t>
            </a:r>
            <a:r>
              <a:rPr lang="ru-RU" sz="1600" dirty="0" smtClean="0"/>
              <a:t> </a:t>
            </a:r>
            <a:r>
              <a:rPr lang="ru-RU" sz="1600" dirty="0" err="1" smtClean="0"/>
              <a:t>ніколи</a:t>
            </a:r>
            <a:r>
              <a:rPr lang="ru-RU" sz="1600" dirty="0" smtClean="0"/>
              <a:t> не </a:t>
            </a:r>
            <a:r>
              <a:rPr lang="ru-RU" sz="1600" dirty="0" err="1" smtClean="0"/>
              <a:t>досягне</a:t>
            </a:r>
            <a:r>
              <a:rPr lang="ru-RU" sz="1600" dirty="0" smtClean="0"/>
              <a:t> мети.</a:t>
            </a:r>
          </a:p>
          <a:p>
            <a:r>
              <a:rPr lang="ru-RU" sz="1600" dirty="0" err="1" smtClean="0"/>
              <a:t>Більшість</a:t>
            </a:r>
            <a:r>
              <a:rPr lang="ru-RU" sz="1600" dirty="0" smtClean="0"/>
              <a:t> людей </a:t>
            </a:r>
            <a:r>
              <a:rPr lang="ru-RU" sz="1600" dirty="0" err="1" smtClean="0"/>
              <a:t>працюють</a:t>
            </a:r>
            <a:r>
              <a:rPr lang="ru-RU" sz="1600" dirty="0" smtClean="0"/>
              <a:t> </a:t>
            </a:r>
            <a:r>
              <a:rPr lang="ru-RU" sz="1600" dirty="0" err="1" smtClean="0"/>
              <a:t>велику</a:t>
            </a:r>
            <a:r>
              <a:rPr lang="ru-RU" sz="1600" dirty="0" smtClean="0"/>
              <a:t> </a:t>
            </a:r>
            <a:r>
              <a:rPr lang="ru-RU" sz="1600" dirty="0" err="1" smtClean="0"/>
              <a:t>частину</a:t>
            </a:r>
            <a:r>
              <a:rPr lang="ru-RU" sz="1600" dirty="0" smtClean="0"/>
              <a:t> часу, </a:t>
            </a:r>
            <a:r>
              <a:rPr lang="ru-RU" sz="1600" dirty="0" err="1" smtClean="0"/>
              <a:t>щоб</a:t>
            </a:r>
            <a:r>
              <a:rPr lang="ru-RU" sz="1600" dirty="0" smtClean="0"/>
              <a:t> </a:t>
            </a:r>
            <a:r>
              <a:rPr lang="ru-RU" sz="1600" dirty="0" err="1" smtClean="0"/>
              <a:t>жити</a:t>
            </a:r>
            <a:r>
              <a:rPr lang="ru-RU" sz="1600" dirty="0" smtClean="0"/>
              <a:t>, </a:t>
            </a:r>
            <a:r>
              <a:rPr lang="ru-RU" sz="1600" dirty="0" err="1" smtClean="0"/>
              <a:t>і</a:t>
            </a:r>
            <a:r>
              <a:rPr lang="ru-RU" sz="1600" dirty="0" smtClean="0"/>
              <a:t> </a:t>
            </a:r>
            <a:r>
              <a:rPr lang="ru-RU" sz="1600" dirty="0" err="1" smtClean="0"/>
              <a:t>незначний</a:t>
            </a:r>
            <a:r>
              <a:rPr lang="ru-RU" sz="1600" dirty="0" smtClean="0"/>
              <a:t> </a:t>
            </a:r>
            <a:r>
              <a:rPr lang="ru-RU" sz="1600" dirty="0" err="1" smtClean="0"/>
              <a:t>вільний</a:t>
            </a:r>
            <a:r>
              <a:rPr lang="ru-RU" sz="1600" dirty="0" smtClean="0"/>
              <a:t> час, </a:t>
            </a:r>
            <a:r>
              <a:rPr lang="ru-RU" sz="1600" dirty="0" err="1" smtClean="0"/>
              <a:t>що</a:t>
            </a:r>
            <a:r>
              <a:rPr lang="ru-RU" sz="1600" dirty="0" smtClean="0"/>
              <a:t> </a:t>
            </a:r>
            <a:r>
              <a:rPr lang="ru-RU" sz="1600" dirty="0" err="1" smtClean="0"/>
              <a:t>залишається</a:t>
            </a:r>
            <a:r>
              <a:rPr lang="ru-RU" sz="1600" dirty="0" smtClean="0"/>
              <a:t> у них, </a:t>
            </a:r>
            <a:r>
              <a:rPr lang="ru-RU" sz="1600" dirty="0" err="1" smtClean="0"/>
              <a:t>настільки</a:t>
            </a:r>
            <a:r>
              <a:rPr lang="ru-RU" sz="1600" dirty="0" smtClean="0"/>
              <a:t> </a:t>
            </a:r>
            <a:r>
              <a:rPr lang="ru-RU" sz="1600" dirty="0" err="1" smtClean="0"/>
              <a:t>тривожить</a:t>
            </a:r>
            <a:r>
              <a:rPr lang="ru-RU" sz="1600" dirty="0" smtClean="0"/>
              <a:t> </a:t>
            </a:r>
            <a:r>
              <a:rPr lang="ru-RU" sz="1600" dirty="0" err="1" smtClean="0"/>
              <a:t>їх</a:t>
            </a:r>
            <a:r>
              <a:rPr lang="ru-RU" sz="1600" dirty="0" smtClean="0"/>
              <a:t>, </a:t>
            </a:r>
            <a:r>
              <a:rPr lang="ru-RU" sz="1600" dirty="0" err="1" smtClean="0"/>
              <a:t>що</a:t>
            </a:r>
            <a:r>
              <a:rPr lang="ru-RU" sz="1600" dirty="0" smtClean="0"/>
              <a:t> вони </a:t>
            </a:r>
            <a:r>
              <a:rPr lang="ru-RU" sz="1600" dirty="0" err="1" smtClean="0"/>
              <a:t>усіма</a:t>
            </a:r>
            <a:r>
              <a:rPr lang="ru-RU" sz="1600" dirty="0" smtClean="0"/>
              <a:t> способами </a:t>
            </a:r>
            <a:r>
              <a:rPr lang="ru-RU" sz="1600" dirty="0" err="1" smtClean="0"/>
              <a:t>намагаються</a:t>
            </a:r>
            <a:r>
              <a:rPr lang="ru-RU" sz="1600" dirty="0" smtClean="0"/>
              <a:t> </a:t>
            </a:r>
            <a:r>
              <a:rPr lang="ru-RU" sz="1600" dirty="0" err="1" smtClean="0"/>
              <a:t>позбавитися</a:t>
            </a:r>
            <a:r>
              <a:rPr lang="ru-RU" sz="1600" dirty="0" smtClean="0"/>
              <a:t> </a:t>
            </a:r>
            <a:r>
              <a:rPr lang="ru-RU" sz="1600" dirty="0" err="1" smtClean="0"/>
              <a:t>від</a:t>
            </a:r>
            <a:r>
              <a:rPr lang="ru-RU" sz="1600" dirty="0" smtClean="0"/>
              <a:t> </a:t>
            </a:r>
            <a:r>
              <a:rPr lang="ru-RU" sz="1600" dirty="0" err="1" smtClean="0"/>
              <a:t>нього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Недостатньо</a:t>
            </a:r>
            <a:r>
              <a:rPr lang="ru-RU" sz="1600" dirty="0" smtClean="0"/>
              <a:t> </a:t>
            </a:r>
            <a:r>
              <a:rPr lang="ru-RU" sz="1600" dirty="0" err="1" smtClean="0"/>
              <a:t>хотіти</a:t>
            </a:r>
            <a:r>
              <a:rPr lang="ru-RU" sz="1600" dirty="0" smtClean="0"/>
              <a:t>, треба </a:t>
            </a:r>
            <a:r>
              <a:rPr lang="ru-RU" sz="1600" dirty="0" err="1" smtClean="0"/>
              <a:t>і</a:t>
            </a:r>
            <a:r>
              <a:rPr lang="ru-RU" sz="1600" dirty="0" smtClean="0"/>
              <a:t> </a:t>
            </a:r>
            <a:r>
              <a:rPr lang="ru-RU" sz="1600" dirty="0" err="1" smtClean="0"/>
              <a:t>робити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Усі</a:t>
            </a:r>
            <a:r>
              <a:rPr lang="ru-RU" sz="1600" dirty="0" smtClean="0"/>
              <a:t> </a:t>
            </a:r>
            <a:r>
              <a:rPr lang="ru-RU" sz="1600" dirty="0" err="1" smtClean="0"/>
              <a:t>закони</a:t>
            </a:r>
            <a:r>
              <a:rPr lang="ru-RU" sz="1600" dirty="0" smtClean="0"/>
              <a:t> </a:t>
            </a:r>
            <a:r>
              <a:rPr lang="ru-RU" sz="1600" dirty="0" err="1" smtClean="0"/>
              <a:t>створені</a:t>
            </a:r>
            <a:r>
              <a:rPr lang="ru-RU" sz="1600" dirty="0" smtClean="0"/>
              <a:t> людьми </a:t>
            </a:r>
            <a:r>
              <a:rPr lang="ru-RU" sz="1600" dirty="0" err="1" smtClean="0"/>
              <a:t>похилого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віку</a:t>
            </a:r>
            <a:r>
              <a:rPr lang="ru-RU" sz="1600" dirty="0" smtClean="0"/>
              <a:t> </a:t>
            </a:r>
            <a:r>
              <a:rPr lang="ru-RU" sz="1600" dirty="0" err="1" smtClean="0"/>
              <a:t>і</a:t>
            </a:r>
            <a:r>
              <a:rPr lang="ru-RU" sz="1600" dirty="0" smtClean="0"/>
              <a:t> </a:t>
            </a:r>
            <a:r>
              <a:rPr lang="ru-RU" sz="1600" dirty="0" err="1" smtClean="0"/>
              <a:t>чоловіками</a:t>
            </a:r>
            <a:r>
              <a:rPr lang="ru-RU" sz="1600" dirty="0" smtClean="0"/>
              <a:t>. </a:t>
            </a:r>
            <a:r>
              <a:rPr lang="ru-RU" sz="1600" dirty="0" err="1" smtClean="0"/>
              <a:t>Молоді</a:t>
            </a:r>
            <a:r>
              <a:rPr lang="ru-RU" sz="1600" dirty="0" smtClean="0"/>
              <a:t> </a:t>
            </a:r>
            <a:r>
              <a:rPr lang="ru-RU" sz="1600" dirty="0" err="1" smtClean="0"/>
              <a:t>і</a:t>
            </a:r>
            <a:r>
              <a:rPr lang="ru-RU" sz="1600" dirty="0" smtClean="0"/>
              <a:t> </a:t>
            </a:r>
            <a:r>
              <a:rPr lang="ru-RU" sz="1600" dirty="0" err="1" smtClean="0"/>
              <a:t>жінки</a:t>
            </a:r>
            <a:r>
              <a:rPr lang="ru-RU" sz="1600" dirty="0" smtClean="0"/>
              <a:t> </a:t>
            </a:r>
            <a:r>
              <a:rPr lang="ru-RU" sz="1600" dirty="0" err="1" smtClean="0"/>
              <a:t>хочуть</a:t>
            </a:r>
            <a:r>
              <a:rPr lang="ru-RU" sz="1600" dirty="0" smtClean="0"/>
              <a:t> </a:t>
            </a:r>
            <a:r>
              <a:rPr lang="ru-RU" sz="1600" dirty="0" err="1" smtClean="0"/>
              <a:t>виключень</a:t>
            </a:r>
            <a:r>
              <a:rPr lang="ru-RU" sz="1600" dirty="0" smtClean="0"/>
              <a:t>, люди </a:t>
            </a:r>
            <a:r>
              <a:rPr lang="ru-RU" sz="1600" dirty="0" err="1" smtClean="0"/>
              <a:t>похилого</a:t>
            </a:r>
            <a:r>
              <a:rPr lang="ru-RU" sz="1600" dirty="0" smtClean="0"/>
              <a:t> </a:t>
            </a:r>
            <a:r>
              <a:rPr lang="ru-RU" sz="1600" dirty="0" err="1" smtClean="0"/>
              <a:t>віку</a:t>
            </a:r>
            <a:r>
              <a:rPr lang="ru-RU" sz="1600" dirty="0" smtClean="0"/>
              <a:t> - правил.</a:t>
            </a:r>
          </a:p>
          <a:p>
            <a:r>
              <a:rPr lang="ru-RU" sz="1600" dirty="0" smtClean="0"/>
              <a:t>Веселку, </a:t>
            </a:r>
            <a:r>
              <a:rPr lang="ru-RU" sz="1600" dirty="0" err="1" smtClean="0"/>
              <a:t>що</a:t>
            </a:r>
            <a:r>
              <a:rPr lang="ru-RU" sz="1600" dirty="0" smtClean="0"/>
              <a:t> </a:t>
            </a:r>
            <a:r>
              <a:rPr lang="ru-RU" sz="1600" dirty="0" err="1" smtClean="0"/>
              <a:t>тримається</a:t>
            </a:r>
            <a:r>
              <a:rPr lang="ru-RU" sz="1600" dirty="0" smtClean="0"/>
              <a:t> </a:t>
            </a:r>
            <a:r>
              <a:rPr lang="ru-RU" sz="1600" dirty="0" err="1" smtClean="0"/>
              <a:t>чверть</a:t>
            </a:r>
            <a:r>
              <a:rPr lang="ru-RU" sz="1600" dirty="0" smtClean="0"/>
              <a:t> </a:t>
            </a:r>
            <a:r>
              <a:rPr lang="ru-RU" sz="1600" dirty="0" err="1" smtClean="0"/>
              <a:t>години</a:t>
            </a:r>
            <a:r>
              <a:rPr lang="ru-RU" sz="1600" dirty="0" smtClean="0"/>
              <a:t>, </a:t>
            </a:r>
            <a:r>
              <a:rPr lang="ru-RU" sz="1600" dirty="0" err="1" smtClean="0"/>
              <a:t>перестають</a:t>
            </a:r>
            <a:r>
              <a:rPr lang="ru-RU" sz="1600" dirty="0" smtClean="0"/>
              <a:t> </a:t>
            </a:r>
            <a:r>
              <a:rPr lang="ru-RU" sz="1600" dirty="0" err="1" smtClean="0"/>
              <a:t>помічати</a:t>
            </a:r>
            <a:r>
              <a:rPr lang="ru-RU" sz="1600" dirty="0" smtClean="0"/>
              <a:t>.</a:t>
            </a:r>
          </a:p>
          <a:p>
            <a:r>
              <a:rPr lang="ru-RU" sz="1600" dirty="0" err="1" smtClean="0"/>
              <a:t>Всяка</a:t>
            </a:r>
            <a:r>
              <a:rPr lang="ru-RU" sz="1600" dirty="0" smtClean="0"/>
              <a:t> </a:t>
            </a:r>
            <a:r>
              <a:rPr lang="ru-RU" sz="1600" dirty="0" err="1" smtClean="0"/>
              <a:t>розумна</a:t>
            </a:r>
            <a:r>
              <a:rPr lang="ru-RU" sz="1600" dirty="0" smtClean="0"/>
              <a:t> думка </a:t>
            </a:r>
            <a:r>
              <a:rPr lang="ru-RU" sz="1600" dirty="0" err="1" smtClean="0"/>
              <a:t>вже</a:t>
            </a:r>
            <a:r>
              <a:rPr lang="ru-RU" sz="1600" dirty="0" smtClean="0"/>
              <a:t> приходила </a:t>
            </a:r>
            <a:r>
              <a:rPr lang="ru-RU" sz="1600" dirty="0" err="1" smtClean="0"/>
              <a:t>кому-небудь</a:t>
            </a:r>
            <a:r>
              <a:rPr lang="ru-RU" sz="1600" dirty="0" smtClean="0"/>
              <a:t> в голову, треба </a:t>
            </a:r>
            <a:r>
              <a:rPr lang="ru-RU" sz="1600" dirty="0" err="1" smtClean="0"/>
              <a:t>тільки</a:t>
            </a:r>
            <a:r>
              <a:rPr lang="ru-RU" sz="1600" dirty="0" smtClean="0"/>
              <a:t> </a:t>
            </a:r>
            <a:r>
              <a:rPr lang="ru-RU" sz="1600" dirty="0" err="1" smtClean="0"/>
              <a:t>постаратися</a:t>
            </a:r>
            <a:r>
              <a:rPr lang="ru-RU" sz="1600" dirty="0" smtClean="0"/>
              <a:t> </a:t>
            </a:r>
            <a:r>
              <a:rPr lang="ru-RU" sz="1600" dirty="0" err="1" smtClean="0"/>
              <a:t>ще</a:t>
            </a:r>
            <a:r>
              <a:rPr lang="ru-RU" sz="1600" dirty="0" smtClean="0"/>
              <a:t> раз до </a:t>
            </a:r>
            <a:r>
              <a:rPr lang="ru-RU" sz="1600" dirty="0" err="1" smtClean="0"/>
              <a:t>неї</a:t>
            </a:r>
            <a:r>
              <a:rPr lang="ru-RU" sz="1600" dirty="0" smtClean="0"/>
              <a:t> прийти.</a:t>
            </a:r>
          </a:p>
          <a:p>
            <a:r>
              <a:rPr lang="ru-RU" sz="1600" dirty="0" err="1" smtClean="0"/>
              <a:t>Втрата</a:t>
            </a:r>
            <a:r>
              <a:rPr lang="ru-RU" sz="1600" dirty="0" smtClean="0"/>
              <a:t> часу </a:t>
            </a:r>
            <a:r>
              <a:rPr lang="ru-RU" sz="1600" dirty="0" err="1" smtClean="0"/>
              <a:t>важча</a:t>
            </a:r>
            <a:r>
              <a:rPr lang="ru-RU" sz="1600" dirty="0" smtClean="0"/>
              <a:t> за все для того, </a:t>
            </a:r>
            <a:r>
              <a:rPr lang="ru-RU" sz="1600" dirty="0" err="1" smtClean="0"/>
              <a:t>хто</a:t>
            </a:r>
            <a:r>
              <a:rPr lang="ru-RU" sz="1600" dirty="0" smtClean="0"/>
              <a:t> </a:t>
            </a:r>
            <a:r>
              <a:rPr lang="ru-RU" sz="1600" dirty="0" err="1" smtClean="0"/>
              <a:t>більше</a:t>
            </a:r>
            <a:r>
              <a:rPr lang="ru-RU" sz="1600" dirty="0" smtClean="0"/>
              <a:t> </a:t>
            </a:r>
            <a:r>
              <a:rPr lang="ru-RU" sz="1600" dirty="0" err="1" smtClean="0"/>
              <a:t>знає</a:t>
            </a:r>
            <a:r>
              <a:rPr lang="ru-RU" sz="16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85515" y="0"/>
            <a:ext cx="615848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8335" y="0"/>
            <a:ext cx="532566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500042"/>
            <a:ext cx="8510588" cy="1057275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 smtClean="0"/>
              <a:t>Веймар: </a:t>
            </a:r>
            <a:r>
              <a:rPr lang="ru-RU" sz="4000" b="1" dirty="0" err="1" smtClean="0"/>
              <a:t>Національний</a:t>
            </a:r>
            <a:r>
              <a:rPr lang="ru-RU" sz="4000" b="1" dirty="0" smtClean="0"/>
              <a:t> музей Гете</a:t>
            </a:r>
            <a:r>
              <a:rPr lang="ru-RU" sz="4000" dirty="0" smtClean="0"/>
              <a:t> </a:t>
            </a:r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01625" y="1500188"/>
            <a:ext cx="8540750" cy="51689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-1"/>
            <a:ext cx="4357686" cy="668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 bwMode="auto">
          <a:xfrm>
            <a:off x="928662" y="5357826"/>
            <a:ext cx="2714644" cy="71438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Гете</a:t>
            </a:r>
            <a:r>
              <a:rPr kumimoji="0" lang="uk-UA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і Шиллер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/>
            <a:r>
              <a:rPr lang="uk-UA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Якщо у Вас виникне бажання подякувати автору презентації і адміністратору сайту, зробіть перехід по будь-якій рекламі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 algn="r"/>
            <a:r>
              <a:rPr lang="uk-UA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Адміністратор </a:t>
            </a:r>
            <a:endParaRPr lang="ru-RU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Тема Office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80</TotalTime>
  <Words>799</Words>
  <Application>Microsoft Office PowerPoint</Application>
  <PresentationFormat>Экран (4:3)</PresentationFormat>
  <Paragraphs>31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Pixel</vt:lpstr>
      <vt:lpstr>Йоган Вольфган  Гете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Афоризми Гете</vt:lpstr>
      <vt:lpstr>Презентация PowerPoint</vt:lpstr>
      <vt:lpstr>Презентация PowerPoint</vt:lpstr>
      <vt:lpstr>Веймар: Національний музей Гете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Йоган Вольфган  Гете</dc:title>
  <dc:creator>User</dc:creator>
  <cp:lastModifiedBy>Admin</cp:lastModifiedBy>
  <cp:revision>1</cp:revision>
  <dcterms:created xsi:type="dcterms:W3CDTF">2011-11-17T14:35:51Z</dcterms:created>
  <dcterms:modified xsi:type="dcterms:W3CDTF">2012-04-05T18:40:43Z</dcterms:modified>
</cp:coreProperties>
</file>