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306" r:id="rId5"/>
    <p:sldId id="260" r:id="rId6"/>
    <p:sldId id="261" r:id="rId7"/>
    <p:sldId id="307" r:id="rId8"/>
    <p:sldId id="262" r:id="rId9"/>
    <p:sldId id="264" r:id="rId10"/>
    <p:sldId id="265" r:id="rId11"/>
    <p:sldId id="274" r:id="rId12"/>
    <p:sldId id="273" r:id="rId13"/>
    <p:sldId id="272" r:id="rId14"/>
    <p:sldId id="271" r:id="rId15"/>
    <p:sldId id="308" r:id="rId16"/>
    <p:sldId id="270" r:id="rId17"/>
    <p:sldId id="269" r:id="rId18"/>
    <p:sldId id="268" r:id="rId19"/>
    <p:sldId id="267" r:id="rId20"/>
    <p:sldId id="266" r:id="rId21"/>
    <p:sldId id="282" r:id="rId22"/>
    <p:sldId id="281" r:id="rId23"/>
    <p:sldId id="263" r:id="rId24"/>
    <p:sldId id="280" r:id="rId25"/>
    <p:sldId id="279" r:id="rId26"/>
    <p:sldId id="278" r:id="rId27"/>
    <p:sldId id="277" r:id="rId28"/>
    <p:sldId id="276" r:id="rId29"/>
    <p:sldId id="275" r:id="rId30"/>
    <p:sldId id="283" r:id="rId31"/>
    <p:sldId id="288" r:id="rId32"/>
    <p:sldId id="287" r:id="rId33"/>
    <p:sldId id="286" r:id="rId34"/>
    <p:sldId id="285" r:id="rId35"/>
    <p:sldId id="284" r:id="rId36"/>
    <p:sldId id="294" r:id="rId37"/>
    <p:sldId id="293" r:id="rId38"/>
    <p:sldId id="292" r:id="rId39"/>
    <p:sldId id="313" r:id="rId40"/>
    <p:sldId id="291" r:id="rId41"/>
    <p:sldId id="289" r:id="rId42"/>
    <p:sldId id="290" r:id="rId43"/>
    <p:sldId id="300" r:id="rId44"/>
    <p:sldId id="299" r:id="rId45"/>
    <p:sldId id="298" r:id="rId46"/>
    <p:sldId id="297" r:id="rId47"/>
    <p:sldId id="296" r:id="rId48"/>
    <p:sldId id="295" r:id="rId49"/>
    <p:sldId id="301" r:id="rId50"/>
    <p:sldId id="302" r:id="rId51"/>
    <p:sldId id="303" r:id="rId52"/>
    <p:sldId id="304" r:id="rId53"/>
    <p:sldId id="305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grpSp>
        <p:nvGrpSpPr>
          <p:cNvPr id="37892" name="Group 205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7893" name="Rectangle 205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4" name="Rectangle 205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sz="2400"/>
            </a:p>
          </p:txBody>
        </p:sp>
      </p:grpSp>
      <p:grpSp>
        <p:nvGrpSpPr>
          <p:cNvPr id="37895" name="Group 205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7896" name="Rectangle 2056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897" name="Rectangle 205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898" name="Group 205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7899" name="Rectangle 205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0" name="Rectangle 206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7901" name="Group 206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7902" name="Rectangle 206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7903" name="Rectangle 2063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904" name="Rectangle 206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37905" name="Rectangle 2065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906" name="Rectangle 206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autoUpdateAnimBg="0"/>
      <p:bldP spid="37891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76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r>
              <a:rPr lang="ru-RU" smtClean="0"/>
              <a:t>Вставка картинки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8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81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0150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858000" y="60150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23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49CC4FFC-D546-44F5-B571-965E7EDAFBA8}" type="datetimeFigureOut">
              <a:rPr lang="ru-RU" smtClean="0"/>
              <a:t>31.08.2012</a:t>
            </a:fld>
            <a:endParaRPr lang="ru-RU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+mn-lt"/>
              </a:defRPr>
            </a:lvl1pPr>
          </a:lstStyle>
          <a:p>
            <a:fld id="{89918499-3399-4668-B17C-E8CDBB904398}" type="slidenum">
              <a:rPr lang="ru-RU" smtClean="0"/>
              <a:t>‹#›</a:t>
            </a:fld>
            <a:endParaRPr lang="ru-RU"/>
          </a:p>
        </p:txBody>
      </p:sp>
      <p:grpSp>
        <p:nvGrpSpPr>
          <p:cNvPr id="36871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36872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ru-RU" sz="2400"/>
            </a:p>
          </p:txBody>
        </p:sp>
      </p:grpSp>
      <p:grpSp>
        <p:nvGrpSpPr>
          <p:cNvPr id="36874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36875" name="Rectangle 1035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6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77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36878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9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80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36881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Rectangle 1042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6883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36884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5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45719"/>
          </a:xfrm>
        </p:spPr>
        <p:txBody>
          <a:bodyPr/>
          <a:lstStyle/>
          <a:p>
            <a:r>
              <a:rPr lang="ru-RU" dirty="0"/>
              <a:t>Де зараз </a:t>
            </a:r>
            <a:r>
              <a:rPr lang="ru-RU" dirty="0" err="1"/>
              <a:t>ви</a:t>
            </a:r>
            <a:r>
              <a:rPr lang="ru-RU" dirty="0"/>
              <a:t>, кати </a:t>
            </a:r>
            <a:r>
              <a:rPr lang="ru-RU" dirty="0" err="1"/>
              <a:t>мого</a:t>
            </a:r>
            <a:r>
              <a:rPr lang="ru-RU" dirty="0"/>
              <a:t> народу?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295400"/>
            <a:ext cx="8206680" cy="4648200"/>
          </a:xfrm>
        </p:spPr>
        <p:txBody>
          <a:bodyPr/>
          <a:lstStyle/>
          <a:p>
            <a:pPr algn="r"/>
            <a:r>
              <a:rPr lang="ru-RU" sz="1400" dirty="0"/>
              <a:t>Де зараз </a:t>
            </a:r>
            <a:r>
              <a:rPr lang="ru-RU" sz="1400" dirty="0" err="1"/>
              <a:t>ви</a:t>
            </a:r>
            <a:r>
              <a:rPr lang="ru-RU" sz="1400" dirty="0"/>
              <a:t>, кати </a:t>
            </a:r>
            <a:r>
              <a:rPr lang="ru-RU" sz="1400" dirty="0" err="1"/>
              <a:t>мого</a:t>
            </a:r>
            <a:r>
              <a:rPr lang="ru-RU" sz="1400" dirty="0"/>
              <a:t> народу?</a:t>
            </a:r>
          </a:p>
          <a:p>
            <a:pPr algn="r"/>
            <a:r>
              <a:rPr lang="ru-RU" sz="1400" dirty="0"/>
              <a:t>Де </a:t>
            </a:r>
            <a:r>
              <a:rPr lang="ru-RU" sz="1400" dirty="0" err="1"/>
              <a:t>велич</a:t>
            </a:r>
            <a:r>
              <a:rPr lang="ru-RU" sz="1400" dirty="0"/>
              <a:t> ваша, сила ваша де?</a:t>
            </a:r>
          </a:p>
          <a:p>
            <a:pPr algn="r"/>
            <a:r>
              <a:rPr lang="ru-RU" sz="1400" dirty="0"/>
              <a:t>На </a:t>
            </a:r>
            <a:r>
              <a:rPr lang="ru-RU" sz="1400" dirty="0" err="1"/>
              <a:t>ясні</a:t>
            </a:r>
            <a:r>
              <a:rPr lang="ru-RU" sz="1400" dirty="0"/>
              <a:t> </a:t>
            </a:r>
            <a:r>
              <a:rPr lang="ru-RU" sz="1400" dirty="0" err="1"/>
              <a:t>зорі</a:t>
            </a:r>
            <a:r>
              <a:rPr lang="ru-RU" sz="1400" dirty="0"/>
              <a:t> і на </a:t>
            </a:r>
            <a:r>
              <a:rPr lang="ru-RU" sz="1400" dirty="0" err="1"/>
              <a:t>тихі</a:t>
            </a:r>
            <a:r>
              <a:rPr lang="ru-RU" sz="1400" dirty="0"/>
              <a:t> води</a:t>
            </a:r>
          </a:p>
          <a:p>
            <a:pPr algn="r"/>
            <a:r>
              <a:rPr lang="ru-RU" sz="1400" dirty="0" err="1"/>
              <a:t>Вже</a:t>
            </a:r>
            <a:r>
              <a:rPr lang="ru-RU" sz="1400" dirty="0"/>
              <a:t> </a:t>
            </a:r>
            <a:r>
              <a:rPr lang="ru-RU" sz="1400" dirty="0" err="1"/>
              <a:t>чорна</a:t>
            </a:r>
            <a:r>
              <a:rPr lang="ru-RU" sz="1400" dirty="0"/>
              <a:t> ваша злоба не </a:t>
            </a:r>
            <a:r>
              <a:rPr lang="ru-RU" sz="1400" dirty="0" err="1"/>
              <a:t>впаде</a:t>
            </a:r>
            <a:r>
              <a:rPr lang="ru-RU" sz="1400" dirty="0"/>
              <a:t>.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/>
              <a:t>Народ росте, і множиться, і </a:t>
            </a:r>
            <a:r>
              <a:rPr lang="ru-RU" sz="1400" dirty="0" err="1"/>
              <a:t>діє</a:t>
            </a:r>
            <a:endParaRPr lang="ru-RU" sz="1400" dirty="0"/>
          </a:p>
          <a:p>
            <a:pPr algn="r"/>
            <a:r>
              <a:rPr lang="ru-RU" sz="1400" dirty="0"/>
              <a:t>Без ваших </a:t>
            </a:r>
            <a:r>
              <a:rPr lang="ru-RU" sz="1400" dirty="0" err="1"/>
              <a:t>нагаїв</a:t>
            </a:r>
            <a:r>
              <a:rPr lang="ru-RU" sz="1400" dirty="0"/>
              <a:t> і палаша.</a:t>
            </a:r>
          </a:p>
          <a:p>
            <a:pPr algn="r"/>
            <a:r>
              <a:rPr lang="ru-RU" sz="1400" dirty="0" err="1"/>
              <a:t>Під</a:t>
            </a:r>
            <a:r>
              <a:rPr lang="ru-RU" sz="1400" dirty="0"/>
              <a:t> </a:t>
            </a:r>
            <a:r>
              <a:rPr lang="ru-RU" sz="1400" dirty="0" err="1"/>
              <a:t>сонцем</a:t>
            </a:r>
            <a:r>
              <a:rPr lang="ru-RU" sz="1400" dirty="0"/>
              <a:t> </a:t>
            </a:r>
            <a:r>
              <a:rPr lang="ru-RU" sz="1400" dirty="0" err="1"/>
              <a:t>вічності</a:t>
            </a:r>
            <a:r>
              <a:rPr lang="ru-RU" sz="1400" dirty="0"/>
              <a:t> </a:t>
            </a:r>
            <a:r>
              <a:rPr lang="ru-RU" sz="1400" dirty="0" err="1"/>
              <a:t>древніє</a:t>
            </a:r>
            <a:r>
              <a:rPr lang="ru-RU" sz="1400" dirty="0"/>
              <a:t> й </a:t>
            </a:r>
            <a:r>
              <a:rPr lang="ru-RU" sz="1400" dirty="0" err="1"/>
              <a:t>молодіє</a:t>
            </a:r>
            <a:endParaRPr lang="ru-RU" sz="1400" dirty="0"/>
          </a:p>
          <a:p>
            <a:pPr algn="r"/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жорстока</a:t>
            </a:r>
            <a:r>
              <a:rPr lang="ru-RU" sz="1400" dirty="0"/>
              <a:t> й </a:t>
            </a:r>
            <a:r>
              <a:rPr lang="ru-RU" sz="1400" dirty="0" err="1"/>
              <a:t>лагідна</a:t>
            </a:r>
            <a:r>
              <a:rPr lang="ru-RU" sz="1400" dirty="0"/>
              <a:t> душа.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/>
              <a:t>Народ </a:t>
            </a:r>
            <a:r>
              <a:rPr lang="ru-RU" sz="1400" dirty="0" err="1"/>
              <a:t>мій</a:t>
            </a:r>
            <a:r>
              <a:rPr lang="ru-RU" sz="1400" dirty="0"/>
              <a:t> є! Народ </a:t>
            </a:r>
            <a:r>
              <a:rPr lang="ru-RU" sz="1400" dirty="0" err="1"/>
              <a:t>мій</a:t>
            </a:r>
            <a:r>
              <a:rPr lang="ru-RU" sz="1400" dirty="0"/>
              <a:t> </a:t>
            </a:r>
            <a:r>
              <a:rPr lang="ru-RU" sz="1400" dirty="0" err="1"/>
              <a:t>завжди</a:t>
            </a:r>
            <a:r>
              <a:rPr lang="ru-RU" sz="1400" dirty="0"/>
              <a:t> буде!</a:t>
            </a:r>
          </a:p>
          <a:p>
            <a:pPr algn="r"/>
            <a:r>
              <a:rPr lang="ru-RU" sz="1400" dirty="0" err="1"/>
              <a:t>Ніхто</a:t>
            </a:r>
            <a:r>
              <a:rPr lang="ru-RU" sz="1400" dirty="0"/>
              <a:t> не </a:t>
            </a:r>
            <a:r>
              <a:rPr lang="ru-RU" sz="1400" dirty="0" err="1"/>
              <a:t>перекреслить</a:t>
            </a:r>
            <a:r>
              <a:rPr lang="ru-RU" sz="1400" dirty="0"/>
              <a:t> </a:t>
            </a:r>
            <a:r>
              <a:rPr lang="ru-RU" sz="1400" dirty="0" err="1"/>
              <a:t>мій</a:t>
            </a:r>
            <a:r>
              <a:rPr lang="ru-RU" sz="1400" dirty="0"/>
              <a:t> народ!</a:t>
            </a:r>
          </a:p>
          <a:p>
            <a:pPr algn="r"/>
            <a:r>
              <a:rPr lang="ru-RU" sz="1400" dirty="0" err="1"/>
              <a:t>Пощезнуть</a:t>
            </a:r>
            <a:r>
              <a:rPr lang="ru-RU" sz="1400" dirty="0"/>
              <a:t> </a:t>
            </a:r>
            <a:r>
              <a:rPr lang="ru-RU" sz="1400" dirty="0" err="1"/>
              <a:t>всі</a:t>
            </a:r>
            <a:r>
              <a:rPr lang="ru-RU" sz="1400" dirty="0"/>
              <a:t> </a:t>
            </a:r>
            <a:r>
              <a:rPr lang="ru-RU" sz="1400" dirty="0" err="1"/>
              <a:t>перевертні</a:t>
            </a:r>
            <a:r>
              <a:rPr lang="ru-RU" sz="1400" dirty="0"/>
              <a:t> й приблуди,</a:t>
            </a:r>
          </a:p>
          <a:p>
            <a:pPr algn="r"/>
            <a:r>
              <a:rPr lang="ru-RU" sz="1400" dirty="0"/>
              <a:t>І </a:t>
            </a:r>
            <a:r>
              <a:rPr lang="ru-RU" sz="1400" dirty="0" err="1"/>
              <a:t>орди</a:t>
            </a:r>
            <a:r>
              <a:rPr lang="ru-RU" sz="1400" dirty="0"/>
              <a:t> </a:t>
            </a:r>
            <a:r>
              <a:rPr lang="ru-RU" sz="1400" dirty="0" err="1"/>
              <a:t>завойовників-заброд</a:t>
            </a:r>
            <a:r>
              <a:rPr lang="ru-RU" sz="1400" dirty="0"/>
              <a:t>!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/>
              <a:t>Ви, </a:t>
            </a:r>
            <a:r>
              <a:rPr lang="ru-RU" sz="1400" dirty="0" err="1"/>
              <a:t>байстрюки</a:t>
            </a:r>
            <a:r>
              <a:rPr lang="ru-RU" sz="1400" dirty="0"/>
              <a:t> </a:t>
            </a:r>
            <a:r>
              <a:rPr lang="ru-RU" sz="1400" dirty="0" err="1"/>
              <a:t>катів</a:t>
            </a:r>
            <a:r>
              <a:rPr lang="ru-RU" sz="1400" dirty="0"/>
              <a:t> </a:t>
            </a:r>
            <a:r>
              <a:rPr lang="ru-RU" sz="1400" dirty="0" err="1"/>
              <a:t>осатанілих</a:t>
            </a:r>
            <a:r>
              <a:rPr lang="ru-RU" sz="1400" dirty="0"/>
              <a:t>,</a:t>
            </a:r>
          </a:p>
          <a:p>
            <a:pPr algn="r"/>
            <a:r>
              <a:rPr lang="ru-RU" sz="1400" dirty="0"/>
              <a:t>Не </a:t>
            </a:r>
            <a:r>
              <a:rPr lang="ru-RU" sz="1400" dirty="0" err="1"/>
              <a:t>забувайте</a:t>
            </a:r>
            <a:r>
              <a:rPr lang="ru-RU" sz="1400" dirty="0"/>
              <a:t>, </a:t>
            </a:r>
            <a:r>
              <a:rPr lang="ru-RU" sz="1400" dirty="0" err="1"/>
              <a:t>виродки</a:t>
            </a:r>
            <a:r>
              <a:rPr lang="ru-RU" sz="1400" dirty="0"/>
              <a:t>, </a:t>
            </a:r>
            <a:r>
              <a:rPr lang="ru-RU" sz="1400" dirty="0" err="1"/>
              <a:t>ніде</a:t>
            </a:r>
            <a:r>
              <a:rPr lang="ru-RU" sz="1400" dirty="0"/>
              <a:t>:</a:t>
            </a:r>
          </a:p>
          <a:p>
            <a:pPr algn="r"/>
            <a:r>
              <a:rPr lang="ru-RU" sz="1400" dirty="0"/>
              <a:t>Народ </a:t>
            </a:r>
            <a:r>
              <a:rPr lang="ru-RU" sz="1400" dirty="0" err="1"/>
              <a:t>мій</a:t>
            </a:r>
            <a:r>
              <a:rPr lang="ru-RU" sz="1400" dirty="0"/>
              <a:t> є! В </a:t>
            </a:r>
            <a:r>
              <a:rPr lang="ru-RU" sz="1400" dirty="0" err="1"/>
              <a:t>його</a:t>
            </a:r>
            <a:r>
              <a:rPr lang="ru-RU" sz="1400" dirty="0"/>
              <a:t> </a:t>
            </a:r>
            <a:r>
              <a:rPr lang="ru-RU" sz="1400" dirty="0" err="1"/>
              <a:t>гарячих</a:t>
            </a:r>
            <a:r>
              <a:rPr lang="ru-RU" sz="1400" dirty="0"/>
              <a:t> жилах</a:t>
            </a:r>
          </a:p>
          <a:p>
            <a:pPr algn="r"/>
            <a:r>
              <a:rPr lang="ru-RU" sz="1400" dirty="0" err="1"/>
              <a:t>Козацька</a:t>
            </a:r>
            <a:r>
              <a:rPr lang="ru-RU" sz="1400" dirty="0"/>
              <a:t> кров </a:t>
            </a:r>
            <a:r>
              <a:rPr lang="ru-RU" sz="1400" dirty="0" err="1"/>
              <a:t>пульсує</a:t>
            </a:r>
            <a:r>
              <a:rPr lang="ru-RU" sz="1400" dirty="0"/>
              <a:t> і гуде!</a:t>
            </a:r>
          </a:p>
          <a:p>
            <a:pPr algn="r"/>
            <a:endParaRPr lang="ru-RU" sz="1400" dirty="0"/>
          </a:p>
          <a:p>
            <a:pPr algn="r"/>
            <a:r>
              <a:rPr lang="ru-RU" sz="1400" dirty="0"/>
              <a:t>24.</a:t>
            </a:r>
            <a:r>
              <a:rPr lang="en-US" sz="1400" dirty="0"/>
              <a:t>XII.1962.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5754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6686" y="476672"/>
            <a:ext cx="3745354" cy="838200"/>
          </a:xfrm>
        </p:spPr>
        <p:txBody>
          <a:bodyPr/>
          <a:lstStyle/>
          <a:p>
            <a:pPr algn="ctr"/>
            <a:r>
              <a:rPr lang="ru-RU" dirty="0"/>
              <a:t>Богдан </a:t>
            </a:r>
            <a:r>
              <a:rPr lang="ru-RU" dirty="0" err="1"/>
              <a:t>Хмельницький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460115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13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381000"/>
            <a:ext cx="2657872" cy="838200"/>
          </a:xfrm>
        </p:spPr>
        <p:txBody>
          <a:bodyPr/>
          <a:lstStyle/>
          <a:p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Сірко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71105"/>
            <a:ext cx="462709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56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81000"/>
            <a:ext cx="3737992" cy="838200"/>
          </a:xfrm>
        </p:spPr>
        <p:txBody>
          <a:bodyPr/>
          <a:lstStyle/>
          <a:p>
            <a:r>
              <a:rPr lang="ru-RU" dirty="0" err="1"/>
              <a:t>Іван</a:t>
            </a:r>
            <a:r>
              <a:rPr lang="ru-RU" dirty="0"/>
              <a:t> Мазепа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032448" cy="588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24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81000"/>
            <a:ext cx="3240360" cy="838200"/>
          </a:xfrm>
        </p:spPr>
        <p:txBody>
          <a:bodyPr/>
          <a:lstStyle/>
          <a:p>
            <a:r>
              <a:rPr lang="uk-UA" dirty="0" smtClean="0"/>
              <a:t>Пилип Орлик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38046"/>
            <a:ext cx="4758373" cy="5843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98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81000"/>
            <a:ext cx="3384376" cy="838200"/>
          </a:xfrm>
        </p:spPr>
        <p:txBody>
          <a:bodyPr/>
          <a:lstStyle/>
          <a:p>
            <a:r>
              <a:rPr lang="ru-RU" dirty="0"/>
              <a:t>Петро Могила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379463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err="1"/>
              <a:t>Сторінка</a:t>
            </a:r>
            <a:r>
              <a:rPr lang="ru-RU" sz="8000" b="1" dirty="0"/>
              <a:t> </a:t>
            </a:r>
            <a:r>
              <a:rPr lang="ru-RU" sz="8000" b="1" dirty="0" smtClean="0"/>
              <a:t>3</a:t>
            </a:r>
            <a:br>
              <a:rPr lang="ru-RU" sz="8000" b="1" dirty="0" smtClean="0"/>
            </a:br>
            <a:r>
              <a:rPr lang="ru-RU" sz="8000" b="1" dirty="0" smtClean="0"/>
              <a:t> </a:t>
            </a:r>
            <a:r>
              <a:rPr lang="ru-RU" sz="8000" b="1" dirty="0" err="1"/>
              <a:t>Національно-визвольні</a:t>
            </a:r>
            <a:r>
              <a:rPr lang="ru-RU" sz="8000" b="1" dirty="0"/>
              <a:t> </a:t>
            </a:r>
            <a:r>
              <a:rPr lang="ru-RU" sz="8000" b="1" dirty="0" smtClean="0"/>
              <a:t>перегони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9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81000"/>
            <a:ext cx="3456384" cy="838200"/>
          </a:xfrm>
        </p:spPr>
        <p:txBody>
          <a:bodyPr/>
          <a:lstStyle/>
          <a:p>
            <a:pPr algn="ctr"/>
            <a:r>
              <a:rPr lang="uk-UA" dirty="0" smtClean="0"/>
              <a:t>Іван Котляревський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517587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51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104" y="381000"/>
            <a:ext cx="2873896" cy="838200"/>
          </a:xfrm>
        </p:spPr>
        <p:txBody>
          <a:bodyPr/>
          <a:lstStyle/>
          <a:p>
            <a:pPr algn="ctr"/>
            <a:r>
              <a:rPr lang="ru-RU" dirty="0"/>
              <a:t>Шевченко Тарас Григорович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64933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630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r>
              <a:rPr lang="ru-RU" dirty="0"/>
              <a:t>Леся </a:t>
            </a:r>
            <a:r>
              <a:rPr lang="ru-RU" dirty="0" err="1"/>
              <a:t>Українка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404680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81000"/>
            <a:ext cx="3449960" cy="838200"/>
          </a:xfrm>
        </p:spPr>
        <p:txBody>
          <a:bodyPr/>
          <a:lstStyle/>
          <a:p>
            <a:pPr algn="ctr"/>
            <a:r>
              <a:rPr lang="ru-RU" dirty="0"/>
              <a:t>Драгоманов Михайло Петрович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28871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63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8990" y="381000"/>
            <a:ext cx="3583010" cy="838200"/>
          </a:xfrm>
        </p:spPr>
        <p:txBody>
          <a:bodyPr/>
          <a:lstStyle/>
          <a:p>
            <a:pPr algn="ctr"/>
            <a:r>
              <a:rPr lang="uk-UA" dirty="0" smtClean="0"/>
              <a:t>Василь Симоненко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33144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48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81000"/>
            <a:ext cx="3810000" cy="838200"/>
          </a:xfrm>
        </p:spPr>
        <p:txBody>
          <a:bodyPr/>
          <a:lstStyle/>
          <a:p>
            <a:pPr algn="ctr"/>
            <a:r>
              <a:rPr lang="ru-RU" dirty="0"/>
              <a:t>Франко </a:t>
            </a:r>
            <a:r>
              <a:rPr lang="ru-RU" dirty="0" err="1"/>
              <a:t>Іван</a:t>
            </a:r>
            <a:r>
              <a:rPr lang="ru-RU" dirty="0"/>
              <a:t> Якович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51990"/>
            <a:ext cx="3775932" cy="58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35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4794" y="381000"/>
            <a:ext cx="4097205" cy="838200"/>
          </a:xfrm>
        </p:spPr>
        <p:txBody>
          <a:bodyPr/>
          <a:lstStyle/>
          <a:p>
            <a:pPr algn="ctr"/>
            <a:r>
              <a:rPr lang="ru-RU" dirty="0"/>
              <a:t>Андрей (</a:t>
            </a:r>
            <a:r>
              <a:rPr lang="ru-RU" dirty="0" err="1"/>
              <a:t>Шептицький</a:t>
            </a:r>
            <a:r>
              <a:rPr lang="ru-RU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7" y="548680"/>
            <a:ext cx="36910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76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b="1" dirty="0" err="1"/>
              <a:t>Сторінка</a:t>
            </a:r>
            <a:r>
              <a:rPr lang="ru-RU" sz="9600" b="1" dirty="0"/>
              <a:t> </a:t>
            </a:r>
            <a:r>
              <a:rPr lang="ru-RU" sz="9600" b="1" dirty="0" smtClean="0"/>
              <a:t>4  </a:t>
            </a:r>
            <a:r>
              <a:rPr lang="ru-RU" sz="9600" b="1" dirty="0" err="1"/>
              <a:t>Буремні</a:t>
            </a:r>
            <a:r>
              <a:rPr lang="ru-RU" sz="9600" b="1" dirty="0"/>
              <a:t> роки </a:t>
            </a:r>
            <a:r>
              <a:rPr lang="ru-RU" sz="9600" b="1" dirty="0" err="1"/>
              <a:t>революції</a:t>
            </a:r>
            <a:endParaRPr lang="ru-RU" sz="9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/>
              <a:t>Склад </a:t>
            </a:r>
            <a:r>
              <a:rPr lang="ru-RU" sz="2000" dirty="0" err="1"/>
              <a:t>Директорії</a:t>
            </a:r>
            <a:r>
              <a:rPr lang="ru-RU" sz="2000" dirty="0"/>
              <a:t> в </a:t>
            </a:r>
            <a:r>
              <a:rPr lang="ru-RU" sz="2000" dirty="0" err="1"/>
              <a:t>другій</a:t>
            </a:r>
            <a:r>
              <a:rPr lang="ru-RU" sz="2000" dirty="0"/>
              <a:t> </a:t>
            </a:r>
            <a:r>
              <a:rPr lang="ru-RU" sz="2000" dirty="0" err="1"/>
              <a:t>половині</a:t>
            </a:r>
            <a:r>
              <a:rPr lang="ru-RU" sz="2000" dirty="0"/>
              <a:t> 1919 р. </a:t>
            </a:r>
            <a:r>
              <a:rPr lang="ru-RU" sz="2000" dirty="0" err="1"/>
              <a:t>Зліва</a:t>
            </a:r>
            <a:r>
              <a:rPr lang="ru-RU" sz="2000" dirty="0"/>
              <a:t> направо: </a:t>
            </a:r>
            <a:r>
              <a:rPr lang="ru-RU" sz="2000" dirty="0" err="1"/>
              <a:t>Андрій</a:t>
            </a:r>
            <a:r>
              <a:rPr lang="ru-RU" sz="2000" dirty="0"/>
              <a:t> Макаренко, </a:t>
            </a:r>
            <a:r>
              <a:rPr lang="ru-RU" sz="2000" dirty="0" err="1"/>
              <a:t>Федір</a:t>
            </a:r>
            <a:r>
              <a:rPr lang="ru-RU" sz="2000" dirty="0"/>
              <a:t> </a:t>
            </a:r>
            <a:r>
              <a:rPr lang="ru-RU" sz="2000" dirty="0" err="1"/>
              <a:t>Швець</a:t>
            </a:r>
            <a:r>
              <a:rPr lang="ru-RU" sz="2000" dirty="0"/>
              <a:t>, Симон Петлюра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00046"/>
            <a:ext cx="7992888" cy="49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81000"/>
            <a:ext cx="3593976" cy="838200"/>
          </a:xfrm>
        </p:spPr>
        <p:txBody>
          <a:bodyPr/>
          <a:lstStyle/>
          <a:p>
            <a:pPr algn="ctr"/>
            <a:r>
              <a:rPr lang="ru-RU" dirty="0" err="1"/>
              <a:t>Грушевський</a:t>
            </a:r>
            <a:r>
              <a:rPr lang="ru-RU" dirty="0"/>
              <a:t> Михайло </a:t>
            </a:r>
            <a:r>
              <a:rPr lang="ru-RU" dirty="0" err="1"/>
              <a:t>Сергійович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4131607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81000"/>
            <a:ext cx="3593976" cy="838200"/>
          </a:xfrm>
        </p:spPr>
        <p:txBody>
          <a:bodyPr/>
          <a:lstStyle/>
          <a:p>
            <a:pPr algn="ctr"/>
            <a:r>
              <a:rPr lang="ru-RU" dirty="0"/>
              <a:t>Петлюра Симон </a:t>
            </a:r>
            <a:r>
              <a:rPr lang="ru-RU" dirty="0" err="1"/>
              <a:t>Васильович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2450"/>
            <a:ext cx="3816424" cy="576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47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81000"/>
            <a:ext cx="3377952" cy="838200"/>
          </a:xfrm>
        </p:spPr>
        <p:txBody>
          <a:bodyPr/>
          <a:lstStyle/>
          <a:p>
            <a:pPr algn="ctr"/>
            <a:r>
              <a:rPr lang="ru-RU" dirty="0" err="1"/>
              <a:t>Вернадський</a:t>
            </a:r>
            <a:r>
              <a:rPr lang="ru-RU" dirty="0"/>
              <a:t>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Іванович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88516"/>
            <a:ext cx="4233395" cy="572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44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800" b="1" dirty="0" err="1"/>
              <a:t>Сторінка</a:t>
            </a:r>
            <a:r>
              <a:rPr lang="ru-RU" sz="8800" b="1" dirty="0"/>
              <a:t> </a:t>
            </a:r>
            <a:r>
              <a:rPr lang="ru-RU" sz="8800" b="1" dirty="0" smtClean="0"/>
              <a:t>5  </a:t>
            </a:r>
            <a:r>
              <a:rPr lang="ru-RU" sz="8800" b="1" dirty="0" err="1"/>
              <a:t>Україна</a:t>
            </a:r>
            <a:r>
              <a:rPr lang="ru-RU" sz="8800" b="1" dirty="0"/>
              <a:t> у </a:t>
            </a:r>
            <a:r>
              <a:rPr lang="ru-RU" sz="8800" b="1" dirty="0" err="1"/>
              <a:t>складі</a:t>
            </a:r>
            <a:r>
              <a:rPr lang="ru-RU" sz="8800" b="1" dirty="0"/>
              <a:t> СРСР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2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81000"/>
            <a:ext cx="3593976" cy="838200"/>
          </a:xfrm>
        </p:spPr>
        <p:txBody>
          <a:bodyPr/>
          <a:lstStyle/>
          <a:p>
            <a:pPr algn="ctr"/>
            <a:r>
              <a:rPr lang="ru-RU" dirty="0" err="1"/>
              <a:t>Крушельницька</a:t>
            </a:r>
            <a:r>
              <a:rPr lang="ru-RU" dirty="0"/>
              <a:t> </a:t>
            </a:r>
            <a:r>
              <a:rPr lang="ru-RU" dirty="0" err="1"/>
              <a:t>Соломія</a:t>
            </a:r>
            <a:r>
              <a:rPr lang="ru-RU" dirty="0"/>
              <a:t> </a:t>
            </a:r>
            <a:r>
              <a:rPr lang="ru-RU" dirty="0" err="1"/>
              <a:t>Амвросіївна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395433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00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pPr algn="ctr"/>
            <a:r>
              <a:rPr lang="ru-RU" dirty="0" err="1"/>
              <a:t>Заньковецька</a:t>
            </a:r>
            <a:r>
              <a:rPr lang="ru-RU" dirty="0"/>
              <a:t>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Костянтинівна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528392" cy="6015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35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 мій є, народ мій завжди буде, ніхто не перекреслить мій народ…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42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81000"/>
            <a:ext cx="3449960" cy="838200"/>
          </a:xfrm>
        </p:spPr>
        <p:txBody>
          <a:bodyPr/>
          <a:lstStyle/>
          <a:p>
            <a:r>
              <a:rPr lang="ru-RU" dirty="0"/>
              <a:t>Лесь </a:t>
            </a:r>
            <a:r>
              <a:rPr lang="ru-RU" dirty="0" err="1"/>
              <a:t>Курбас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104456" cy="587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81000"/>
            <a:ext cx="3449960" cy="838200"/>
          </a:xfrm>
        </p:spPr>
        <p:txBody>
          <a:bodyPr/>
          <a:lstStyle/>
          <a:p>
            <a:pPr algn="ctr"/>
            <a:r>
              <a:rPr lang="ru-RU" dirty="0"/>
              <a:t>Патон </a:t>
            </a:r>
            <a:r>
              <a:rPr lang="ru-RU" dirty="0" err="1"/>
              <a:t>Євген</a:t>
            </a:r>
            <a:r>
              <a:rPr lang="ru-RU" dirty="0"/>
              <a:t> </a:t>
            </a:r>
            <a:r>
              <a:rPr lang="ru-RU" dirty="0" err="1"/>
              <a:t>Оскарович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40199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8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381000"/>
            <a:ext cx="3089920" cy="838200"/>
          </a:xfrm>
        </p:spPr>
        <p:txBody>
          <a:bodyPr/>
          <a:lstStyle/>
          <a:p>
            <a:pPr algn="ctr"/>
            <a:r>
              <a:rPr lang="ru-RU" dirty="0" err="1"/>
              <a:t>Білокур</a:t>
            </a:r>
            <a:r>
              <a:rPr lang="ru-RU" dirty="0"/>
              <a:t> Катерина </a:t>
            </a:r>
            <a:r>
              <a:rPr lang="ru-RU" dirty="0" err="1"/>
              <a:t>Василівна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463242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23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Корольов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Павлович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480720" cy="468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82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b="1" dirty="0" err="1"/>
              <a:t>Сторінка</a:t>
            </a:r>
            <a:r>
              <a:rPr lang="ru-RU" sz="7200" b="1" dirty="0"/>
              <a:t>  6 </a:t>
            </a:r>
            <a:r>
              <a:rPr lang="ru-RU" sz="7200" b="1" dirty="0" smtClean="0"/>
              <a:t>  </a:t>
            </a:r>
            <a:r>
              <a:rPr lang="ru-RU" sz="7200" b="1" dirty="0"/>
              <a:t>Велика </a:t>
            </a:r>
            <a:r>
              <a:rPr lang="ru-RU" sz="7200" b="1" dirty="0" err="1"/>
              <a:t>Вітчизняна</a:t>
            </a:r>
            <a:r>
              <a:rPr lang="ru-RU" sz="7200" b="1" dirty="0"/>
              <a:t> </a:t>
            </a:r>
            <a:r>
              <a:rPr lang="ru-RU" sz="7200" b="1" dirty="0" err="1"/>
              <a:t>війна</a:t>
            </a:r>
            <a:r>
              <a:rPr lang="ru-RU" sz="7200" b="1" dirty="0"/>
              <a:t> </a:t>
            </a: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ru-RU" sz="7200" b="1" dirty="0" smtClean="0"/>
              <a:t>1941-1945 </a:t>
            </a:r>
            <a:r>
              <a:rPr lang="ru-RU" sz="7200" b="1" dirty="0" err="1"/>
              <a:t>рр</a:t>
            </a:r>
            <a:r>
              <a:rPr lang="ru-RU" sz="7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532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204" y="381000"/>
            <a:ext cx="3355796" cy="838200"/>
          </a:xfrm>
        </p:spPr>
        <p:txBody>
          <a:bodyPr/>
          <a:lstStyle/>
          <a:p>
            <a:pPr algn="ctr"/>
            <a:r>
              <a:rPr lang="ru-RU" dirty="0" err="1"/>
              <a:t>Кожедуб</a:t>
            </a:r>
            <a:r>
              <a:rPr lang="ru-RU" dirty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/>
              <a:t>Микитович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48665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31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81000"/>
            <a:ext cx="3737992" cy="838200"/>
          </a:xfrm>
        </p:spPr>
        <p:txBody>
          <a:bodyPr/>
          <a:lstStyle/>
          <a:p>
            <a:pPr algn="ctr"/>
            <a:r>
              <a:rPr lang="ru-RU" dirty="0" err="1"/>
              <a:t>Теліга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Іванівна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3744416" cy="6028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1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6096" y="381000"/>
            <a:ext cx="3465904" cy="838200"/>
          </a:xfrm>
        </p:spPr>
        <p:txBody>
          <a:bodyPr/>
          <a:lstStyle/>
          <a:p>
            <a:pPr algn="ctr"/>
            <a:r>
              <a:rPr lang="ru-RU" dirty="0" err="1"/>
              <a:t>Бандера</a:t>
            </a:r>
            <a:r>
              <a:rPr lang="ru-RU" dirty="0"/>
              <a:t> Степан </a:t>
            </a:r>
            <a:r>
              <a:rPr lang="ru-RU" dirty="0" err="1"/>
              <a:t>Андрійович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430453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7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81000"/>
            <a:ext cx="2729880" cy="838200"/>
          </a:xfrm>
        </p:spPr>
        <p:txBody>
          <a:bodyPr/>
          <a:lstStyle/>
          <a:p>
            <a:pPr algn="ctr"/>
            <a:r>
              <a:rPr lang="ru-RU" dirty="0"/>
              <a:t>Шухевич Роман </a:t>
            </a:r>
            <a:r>
              <a:rPr lang="ru-RU" dirty="0" err="1"/>
              <a:t>Йосипович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6061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61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9600" b="1" dirty="0" smtClean="0"/>
              <a:t>C</a:t>
            </a:r>
            <a:r>
              <a:rPr lang="uk-UA" sz="9600" b="1" dirty="0" err="1" smtClean="0"/>
              <a:t>торінка</a:t>
            </a:r>
            <a:r>
              <a:rPr lang="uk-UA" sz="9600" b="1" dirty="0" smtClean="0"/>
              <a:t> 7</a:t>
            </a:r>
            <a:br>
              <a:rPr lang="uk-UA" sz="9600" b="1" dirty="0" smtClean="0"/>
            </a:br>
            <a:r>
              <a:rPr lang="uk-UA" sz="9600" b="1" dirty="0" smtClean="0"/>
              <a:t/>
            </a:r>
            <a:br>
              <a:rPr lang="uk-UA" sz="9600" b="1" dirty="0" smtClean="0"/>
            </a:br>
            <a:r>
              <a:rPr lang="uk-UA" sz="9600" b="1" dirty="0" smtClean="0"/>
              <a:t> </a:t>
            </a:r>
            <a:r>
              <a:rPr lang="uk-UA" sz="9600" b="1" dirty="0"/>
              <a:t>Дисиденти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7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4488160"/>
          </a:xfrm>
        </p:spPr>
        <p:txBody>
          <a:bodyPr/>
          <a:lstStyle/>
          <a:p>
            <a:pPr algn="ctr"/>
            <a:r>
              <a:rPr lang="uk-UA" sz="8800" b="1">
                <a:latin typeface="Calibri"/>
                <a:ea typeface="Calibri"/>
                <a:cs typeface="Times New Roman"/>
              </a:rPr>
              <a:t>Сторінка </a:t>
            </a:r>
            <a:r>
              <a:rPr lang="uk-UA" sz="8800" b="1" smtClean="0">
                <a:latin typeface="Calibri"/>
                <a:ea typeface="Calibri"/>
                <a:cs typeface="Times New Roman"/>
              </a:rPr>
              <a:t>1</a:t>
            </a:r>
            <a:br>
              <a:rPr lang="uk-UA" sz="8800" b="1" smtClean="0">
                <a:latin typeface="Calibri"/>
                <a:ea typeface="Calibri"/>
                <a:cs typeface="Times New Roman"/>
              </a:rPr>
            </a:br>
            <a:r>
              <a:rPr lang="uk-UA" sz="8800" b="1" smtClean="0">
                <a:latin typeface="Calibri"/>
                <a:ea typeface="Calibri"/>
                <a:cs typeface="Times New Roman"/>
              </a:rPr>
              <a:t> </a:t>
            </a:r>
            <a:r>
              <a:rPr lang="uk-UA" sz="8800" b="1" dirty="0" smtClean="0">
                <a:latin typeface="Calibri"/>
                <a:ea typeface="Calibri"/>
                <a:cs typeface="Times New Roman"/>
              </a:rPr>
              <a:t>Монголо-татарські </a:t>
            </a:r>
            <a:r>
              <a:rPr lang="uk-UA" sz="8800" b="1" dirty="0">
                <a:latin typeface="Calibri"/>
                <a:ea typeface="Calibri"/>
                <a:cs typeface="Times New Roman"/>
              </a:rPr>
              <a:t>набіги  XIII-XIV ст. </a:t>
            </a: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235014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381000"/>
            <a:ext cx="2729880" cy="838200"/>
          </a:xfrm>
        </p:spPr>
        <p:txBody>
          <a:bodyPr/>
          <a:lstStyle/>
          <a:p>
            <a:r>
              <a:rPr lang="ru-RU" dirty="0" err="1"/>
              <a:t>Стус</a:t>
            </a:r>
            <a:r>
              <a:rPr lang="ru-RU" dirty="0"/>
              <a:t> Василь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4599751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516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81000"/>
            <a:ext cx="3521968" cy="838200"/>
          </a:xfrm>
        </p:spPr>
        <p:txBody>
          <a:bodyPr/>
          <a:lstStyle/>
          <a:p>
            <a:pPr algn="ctr"/>
            <a:r>
              <a:rPr lang="ru-RU" dirty="0"/>
              <a:t>Симоненко Василь </a:t>
            </a:r>
            <a:r>
              <a:rPr lang="ru-RU" dirty="0" err="1"/>
              <a:t>Андрійович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675"/>
            <a:ext cx="3960440" cy="5881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30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81000"/>
            <a:ext cx="3233936" cy="838200"/>
          </a:xfrm>
        </p:spPr>
        <p:txBody>
          <a:bodyPr/>
          <a:lstStyle/>
          <a:p>
            <a:pPr algn="ctr"/>
            <a:r>
              <a:rPr lang="ru-RU" dirty="0" err="1"/>
              <a:t>Лук'яненко</a:t>
            </a:r>
            <a:r>
              <a:rPr lang="ru-RU" dirty="0"/>
              <a:t> Левко Григорович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438545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19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pPr algn="ctr"/>
            <a:r>
              <a:rPr lang="ru-RU" dirty="0" err="1"/>
              <a:t>Чорновіл</a:t>
            </a:r>
            <a:r>
              <a:rPr lang="ru-RU" dirty="0"/>
              <a:t> </a:t>
            </a:r>
            <a:r>
              <a:rPr lang="ru-RU" dirty="0" err="1"/>
              <a:t>В’ячеслав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620688"/>
            <a:ext cx="38200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4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err="1"/>
              <a:t>Сторінка</a:t>
            </a:r>
            <a:r>
              <a:rPr lang="ru-RU" sz="8000" b="1" dirty="0"/>
              <a:t> </a:t>
            </a:r>
            <a:r>
              <a:rPr lang="ru-RU" sz="8000" b="1" dirty="0" smtClean="0"/>
              <a:t>8</a:t>
            </a:r>
            <a:br>
              <a:rPr lang="ru-RU" sz="8000" b="1" dirty="0" smtClean="0"/>
            </a:br>
            <a:r>
              <a:rPr lang="ru-RU" sz="8000" b="1" dirty="0"/>
              <a:t/>
            </a:r>
            <a:br>
              <a:rPr lang="ru-RU" sz="8000" b="1" dirty="0"/>
            </a:br>
            <a:r>
              <a:rPr lang="ru-RU" sz="8000" b="1" dirty="0" smtClean="0"/>
              <a:t> </a:t>
            </a:r>
            <a:r>
              <a:rPr lang="ru-RU" sz="8000" b="1" dirty="0" err="1"/>
              <a:t>Незалежність</a:t>
            </a: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7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81000"/>
            <a:ext cx="2592288" cy="815752"/>
          </a:xfrm>
        </p:spPr>
        <p:txBody>
          <a:bodyPr/>
          <a:lstStyle/>
          <a:p>
            <a:pPr algn="ctr"/>
            <a:r>
              <a:rPr lang="ru-RU" dirty="0"/>
              <a:t>Костенко </a:t>
            </a:r>
            <a:r>
              <a:rPr lang="ru-RU" dirty="0" err="1"/>
              <a:t>Ліна</a:t>
            </a:r>
            <a:r>
              <a:rPr lang="ru-RU" dirty="0"/>
              <a:t> </a:t>
            </a:r>
            <a:r>
              <a:rPr lang="ru-RU" dirty="0" err="1"/>
              <a:t>Василівна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472552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3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r>
              <a:rPr lang="ru-RU" dirty="0"/>
              <a:t>Кличко </a:t>
            </a:r>
            <a:r>
              <a:rPr lang="ru-RU" dirty="0" err="1"/>
              <a:t>Віталій</a:t>
            </a:r>
            <a:r>
              <a:rPr lang="ru-RU" dirty="0"/>
              <a:t> </a:t>
            </a:r>
            <a:r>
              <a:rPr lang="ru-RU" dirty="0" err="1"/>
              <a:t>Володимирович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74441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1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pPr algn="ctr"/>
            <a:r>
              <a:rPr lang="ru-RU" dirty="0"/>
              <a:t>Кличко </a:t>
            </a:r>
            <a:r>
              <a:rPr lang="ru-RU" dirty="0" err="1"/>
              <a:t>Володимир</a:t>
            </a:r>
            <a:r>
              <a:rPr lang="ru-RU" dirty="0"/>
              <a:t> </a:t>
            </a:r>
            <a:r>
              <a:rPr lang="ru-RU" dirty="0" err="1"/>
              <a:t>Володимирович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960440" cy="592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7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pPr algn="ctr"/>
            <a:r>
              <a:rPr lang="ru-RU" dirty="0"/>
              <a:t>Шевченко </a:t>
            </a:r>
            <a:r>
              <a:rPr lang="ru-RU" dirty="0" err="1"/>
              <a:t>Андрій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548680"/>
            <a:ext cx="3840427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1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81000"/>
            <a:ext cx="3377952" cy="838200"/>
          </a:xfrm>
        </p:spPr>
        <p:txBody>
          <a:bodyPr/>
          <a:lstStyle/>
          <a:p>
            <a:pPr algn="ctr"/>
            <a:r>
              <a:rPr lang="ru-RU" dirty="0"/>
              <a:t>Бубка </a:t>
            </a:r>
            <a:r>
              <a:rPr lang="ru-RU" dirty="0" err="1"/>
              <a:t>Сергій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70490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73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080" y="381000"/>
            <a:ext cx="2635920" cy="838200"/>
          </a:xfrm>
        </p:spPr>
        <p:txBody>
          <a:bodyPr/>
          <a:lstStyle/>
          <a:p>
            <a:r>
              <a:rPr lang="uk-UA" dirty="0" smtClean="0"/>
              <a:t>Роксолана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5350544" cy="656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9866" y="381000"/>
            <a:ext cx="3396590" cy="1319808"/>
          </a:xfrm>
        </p:spPr>
        <p:txBody>
          <a:bodyPr/>
          <a:lstStyle/>
          <a:p>
            <a:r>
              <a:rPr lang="ru-RU" dirty="0"/>
              <a:t>Ступка Богдан Сильвестрович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474031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34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Ротару </a:t>
            </a:r>
            <a:r>
              <a:rPr lang="ru-RU" dirty="0" err="1"/>
              <a:t>Софія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1340768"/>
            <a:ext cx="5856651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7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Блохін Олег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548368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80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8101" y="332656"/>
            <a:ext cx="2657872" cy="838200"/>
          </a:xfrm>
        </p:spPr>
        <p:txBody>
          <a:bodyPr/>
          <a:lstStyle/>
          <a:p>
            <a:pPr algn="ctr"/>
            <a:r>
              <a:rPr lang="uk-UA" b="1" dirty="0"/>
              <a:t>Матвієнко Ніна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1130"/>
            <a:ext cx="5848589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7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7520" y="381000"/>
            <a:ext cx="2944480" cy="838200"/>
          </a:xfrm>
        </p:spPr>
        <p:txBody>
          <a:bodyPr/>
          <a:lstStyle/>
          <a:p>
            <a:pPr algn="ctr"/>
            <a:r>
              <a:rPr lang="ru-RU" b="1" dirty="0" err="1"/>
              <a:t>Вірастюк</a:t>
            </a:r>
            <a:r>
              <a:rPr lang="ru-RU" b="1" dirty="0"/>
              <a:t> Василь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575"/>
            <a:ext cx="4897968" cy="597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0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381000"/>
            <a:ext cx="3593976" cy="838200"/>
          </a:xfrm>
        </p:spPr>
        <p:txBody>
          <a:bodyPr/>
          <a:lstStyle/>
          <a:p>
            <a:pPr algn="ctr"/>
            <a:r>
              <a:rPr lang="ru-RU" b="1" dirty="0"/>
              <a:t>Кириченко </a:t>
            </a:r>
            <a:r>
              <a:rPr lang="ru-RU" b="1" dirty="0" err="1"/>
              <a:t>Раїса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400044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61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381000"/>
            <a:ext cx="6186264" cy="838200"/>
          </a:xfrm>
        </p:spPr>
        <p:txBody>
          <a:bodyPr/>
          <a:lstStyle/>
          <a:p>
            <a:pPr algn="ctr"/>
            <a:r>
              <a:rPr lang="ru-RU" b="1" dirty="0"/>
              <a:t>Яремчук </a:t>
            </a:r>
            <a:r>
              <a:rPr lang="ru-RU" b="1" dirty="0" err="1"/>
              <a:t>Назарій</a:t>
            </a:r>
            <a:r>
              <a:rPr lang="ru-RU" b="1" dirty="0"/>
              <a:t>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38" y="1340768"/>
            <a:ext cx="5616624" cy="488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59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8000" b="1" dirty="0"/>
              <a:t>«Український народ  – це…….»</a:t>
            </a:r>
            <a:r>
              <a:rPr lang="ru-RU" sz="8000" b="1" dirty="0"/>
              <a:t/>
            </a:r>
            <a:br>
              <a:rPr lang="ru-RU" sz="8000" b="1" dirty="0"/>
            </a:br>
            <a:endParaRPr lang="ru-RU" sz="8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5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686326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5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8000" b="1" dirty="0" err="1"/>
              <a:t>Сторінка</a:t>
            </a:r>
            <a:r>
              <a:rPr lang="ru-RU" sz="8000" b="1" dirty="0"/>
              <a:t> </a:t>
            </a:r>
            <a:r>
              <a:rPr lang="ru-RU" sz="8000" b="1" dirty="0" smtClean="0"/>
              <a:t>2 </a:t>
            </a:r>
            <a:r>
              <a:rPr lang="ru-RU" sz="8000" b="1" dirty="0" err="1"/>
              <a:t>Гетьманщина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94687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81000"/>
            <a:ext cx="3665984" cy="838200"/>
          </a:xfrm>
        </p:spPr>
        <p:txBody>
          <a:bodyPr/>
          <a:lstStyle/>
          <a:p>
            <a:pPr algn="ctr"/>
            <a:r>
              <a:rPr lang="uk-UA" dirty="0" smtClean="0"/>
              <a:t>Дмитро Вишневецький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4664"/>
            <a:ext cx="3936437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033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381000"/>
            <a:ext cx="3521968" cy="838200"/>
          </a:xfrm>
        </p:spPr>
        <p:txBody>
          <a:bodyPr/>
          <a:lstStyle/>
          <a:p>
            <a:pPr algn="ctr"/>
            <a:r>
              <a:rPr lang="ru-RU" dirty="0"/>
              <a:t>Петро Конашевич-</a:t>
            </a:r>
            <a:r>
              <a:rPr lang="ru-RU" dirty="0" err="1"/>
              <a:t>Сагайдачний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48680"/>
            <a:ext cx="408448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02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ling a Product or Serv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Тема Off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Продаем продукцию и услуги</Template>
  <TotalTime>1696</TotalTime>
  <Words>297</Words>
  <Application>Microsoft Office PowerPoint</Application>
  <PresentationFormat>Экран (4:3)</PresentationFormat>
  <Paragraphs>77</Paragraphs>
  <Slides>57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Selling a Product or Service</vt:lpstr>
      <vt:lpstr>Де зараз ви, кати мого народу? </vt:lpstr>
      <vt:lpstr>Василь Симоненко</vt:lpstr>
      <vt:lpstr>Народ мій є, народ мій завжди буде, ніхто не перекреслить мій народ…</vt:lpstr>
      <vt:lpstr>Сторінка 1  Монголо-татарські набіги  XIII-XIV ст. </vt:lpstr>
      <vt:lpstr>Роксолана</vt:lpstr>
      <vt:lpstr>Презентация PowerPoint</vt:lpstr>
      <vt:lpstr>Сторінка 2 Гетьманщина</vt:lpstr>
      <vt:lpstr>Дмитро Вишневецький</vt:lpstr>
      <vt:lpstr>Петро Конашевич-Сагайдачний</vt:lpstr>
      <vt:lpstr>Богдан Хмельницький</vt:lpstr>
      <vt:lpstr>Іван Сірко</vt:lpstr>
      <vt:lpstr>Іван Мазепа</vt:lpstr>
      <vt:lpstr>Пилип Орлик</vt:lpstr>
      <vt:lpstr>Петро Могила</vt:lpstr>
      <vt:lpstr>Сторінка 3  Національно-визвольні перегони</vt:lpstr>
      <vt:lpstr>Іван Котляревський</vt:lpstr>
      <vt:lpstr>Шевченко Тарас Григорович</vt:lpstr>
      <vt:lpstr>Леся Українка</vt:lpstr>
      <vt:lpstr>Драгоманов Михайло Петрович</vt:lpstr>
      <vt:lpstr>Франко Іван Якович</vt:lpstr>
      <vt:lpstr>Андрей (Шептицький)</vt:lpstr>
      <vt:lpstr>Сторінка 4  Буремні роки революції</vt:lpstr>
      <vt:lpstr>Склад Директорії в другій половині 1919 р. Зліва направо: Андрій Макаренко, Федір Швець, Симон Петлюра</vt:lpstr>
      <vt:lpstr>Грушевський Михайло Сергійович</vt:lpstr>
      <vt:lpstr>Петлюра Симон Васильович</vt:lpstr>
      <vt:lpstr>Вернадський Володимир Іванович</vt:lpstr>
      <vt:lpstr>Сторінка 5  Україна у складі СРСР</vt:lpstr>
      <vt:lpstr>Крушельницька Соломія Амвросіївна</vt:lpstr>
      <vt:lpstr>Заньковецька Марія Костянтинівна</vt:lpstr>
      <vt:lpstr>Лесь Курбас</vt:lpstr>
      <vt:lpstr>Патон Євген Оскарович</vt:lpstr>
      <vt:lpstr>Білокур Катерина Василівна</vt:lpstr>
      <vt:lpstr>Корольов Сергій Павлович</vt:lpstr>
      <vt:lpstr>Сторінка  6   Велика Вітчизняна війна  1941-1945 рр.</vt:lpstr>
      <vt:lpstr>Кожедуб Іван Микитович</vt:lpstr>
      <vt:lpstr>Теліга Олена Іванівна</vt:lpstr>
      <vt:lpstr>Бандера Степан Андрійович</vt:lpstr>
      <vt:lpstr>Шухевич Роман Йосипович</vt:lpstr>
      <vt:lpstr>Cторінка 7   Дисиденти</vt:lpstr>
      <vt:lpstr>Стус Василь </vt:lpstr>
      <vt:lpstr>Симоненко Василь Андрійович</vt:lpstr>
      <vt:lpstr>Лук'яненко Левко Григорович</vt:lpstr>
      <vt:lpstr>Чорновіл В’ячеслав </vt:lpstr>
      <vt:lpstr>Сторінка 8   Незалежність</vt:lpstr>
      <vt:lpstr>Костенко Ліна Василівна</vt:lpstr>
      <vt:lpstr>Кличко Віталій Володимирович</vt:lpstr>
      <vt:lpstr>Кличко Володимир Володимирович</vt:lpstr>
      <vt:lpstr>Шевченко Андрій</vt:lpstr>
      <vt:lpstr>Бубка Сергій</vt:lpstr>
      <vt:lpstr>Ступка Богдан Сильвестрович</vt:lpstr>
      <vt:lpstr>Ротару Софія </vt:lpstr>
      <vt:lpstr>Блохін Олег </vt:lpstr>
      <vt:lpstr>Матвієнко Ніна </vt:lpstr>
      <vt:lpstr>Вірастюк Василь </vt:lpstr>
      <vt:lpstr>Кириченко Раїса </vt:lpstr>
      <vt:lpstr>Яремчук Назарій  </vt:lpstr>
      <vt:lpstr>«Український народ  – це…….»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2012-08-19T15:01:02Z</dcterms:created>
  <dcterms:modified xsi:type="dcterms:W3CDTF">2012-08-31T18:20:35Z</dcterms:modified>
</cp:coreProperties>
</file>