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6" r:id="rId3"/>
    <p:sldId id="284" r:id="rId4"/>
    <p:sldId id="270" r:id="rId5"/>
    <p:sldId id="271" r:id="rId6"/>
    <p:sldId id="272" r:id="rId7"/>
    <p:sldId id="278" r:id="rId8"/>
    <p:sldId id="279" r:id="rId9"/>
    <p:sldId id="283" r:id="rId10"/>
    <p:sldId id="285" r:id="rId11"/>
    <p:sldId id="291" r:id="rId12"/>
    <p:sldId id="269" r:id="rId13"/>
    <p:sldId id="257" r:id="rId14"/>
    <p:sldId id="267" r:id="rId15"/>
    <p:sldId id="261" r:id="rId16"/>
    <p:sldId id="258" r:id="rId17"/>
    <p:sldId id="259" r:id="rId18"/>
    <p:sldId id="287" r:id="rId19"/>
    <p:sldId id="288" r:id="rId20"/>
    <p:sldId id="292" r:id="rId21"/>
    <p:sldId id="260" r:id="rId22"/>
    <p:sldId id="262" r:id="rId23"/>
    <p:sldId id="280" r:id="rId24"/>
    <p:sldId id="268" r:id="rId25"/>
    <p:sldId id="281" r:id="rId26"/>
    <p:sldId id="265" r:id="rId27"/>
    <p:sldId id="290" r:id="rId28"/>
    <p:sldId id="266" r:id="rId29"/>
    <p:sldId id="277" r:id="rId30"/>
    <p:sldId id="274" r:id="rId31"/>
    <p:sldId id="289" r:id="rId32"/>
    <p:sldId id="282" r:id="rId33"/>
    <p:sldId id="293" r:id="rId34"/>
    <p:sldId id="264" r:id="rId35"/>
    <p:sldId id="286" r:id="rId36"/>
    <p:sldId id="295" r:id="rId37"/>
    <p:sldId id="27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619233-CFF4-4DE6-93D7-9FD0D7F62CD6}" type="datetimeFigureOut">
              <a:rPr lang="ru-RU" smtClean="0"/>
              <a:pPr/>
              <a:t>28.07.2011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DB5E32-16BC-4D42-AFFF-A27994AF59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6%D1%96%D0%BE%D0%BD%D0%B0%D0%BB%D1%8C%D0%BD%D0%B8%D0%B9_%D0%B1%D0%B0%D0%BD%D0%BA_%D0%A3%D0%BA%D1%80%D0%B0%D1%97%D0%BD%D0%B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1%83%D0%BC%D1%83%D0%BD%D1%96%D1%8F" TargetMode="External"/><Relationship Id="rId13" Type="http://schemas.openxmlformats.org/officeDocument/2006/relationships/hyperlink" Target="http://uk.wikipedia.org/wiki/%D0%90%D0%B7%D0%BE%D0%B2%D1%81%D1%8C%D0%BA%D0%B5_%D0%BC%D0%BE%D1%80%D0%B5" TargetMode="External"/><Relationship Id="rId3" Type="http://schemas.openxmlformats.org/officeDocument/2006/relationships/hyperlink" Target="http://uk.wikipedia.org/wiki/%D0%A1%D1%85%D1%96%D0%B4%D0%BD%D0%B0_%D0%84%D0%B2%D1%80%D0%BE%D0%BF%D0%B0" TargetMode="External"/><Relationship Id="rId7" Type="http://schemas.openxmlformats.org/officeDocument/2006/relationships/hyperlink" Target="http://uk.wikipedia.org/wiki/%D0%A3%D0%B3%D0%BE%D1%80%D1%89%D0%B8%D0%BD%D0%B0" TargetMode="External"/><Relationship Id="rId12" Type="http://schemas.openxmlformats.org/officeDocument/2006/relationships/hyperlink" Target="http://uk.wikipedia.org/wiki/%D0%A7%D0%BE%D1%80%D0%BD%D0%B5_%D0%BC%D0%BE%D1%80%D0%B5" TargetMode="External"/><Relationship Id="rId2" Type="http://schemas.openxmlformats.org/officeDocument/2006/relationships/hyperlink" Target="http://uk.wikipedia.org/wiki/%D0%94%D0%B5%D1%80%D0%B6%D0%B0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B%D0%BE%D0%B2%D0%B0%D1%87%D1%87%D0%B8%D0%BD%D0%B0" TargetMode="External"/><Relationship Id="rId11" Type="http://schemas.openxmlformats.org/officeDocument/2006/relationships/hyperlink" Target="http://uk.wikipedia.org/wiki/%D0%A0%D0%BE%D1%81%D1%96%D1%8F" TargetMode="External"/><Relationship Id="rId5" Type="http://schemas.openxmlformats.org/officeDocument/2006/relationships/hyperlink" Target="http://uk.wikipedia.org/wiki/%D0%9F%D0%BE%D0%BB%D1%8C%D1%89%D0%B0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://uk.wikipedia.org/wiki/%D0%91%D1%96%D0%BB%D0%BE%D1%80%D1%83%D1%81%D1%8C" TargetMode="External"/><Relationship Id="rId4" Type="http://schemas.openxmlformats.org/officeDocument/2006/relationships/hyperlink" Target="http://uk.wikipedia.org/wiki/%D0%A1%D1%85%D1%96%D0%B4%D0%BD%D0%BE%D1%94%D0%B2%D1%80%D0%BE%D0%BF%D0%B5%D0%B9%D1%81%D1%8C%D0%BA%D0%B0_%D1%80%D1%96%D0%B2%D0%BD%D0%B8%D0%BD%D0%B0" TargetMode="External"/><Relationship Id="rId9" Type="http://schemas.openxmlformats.org/officeDocument/2006/relationships/hyperlink" Target="http://uk.wikipedia.org/wiki/%D0%9C%D0%BE%D0%BB%D0%B4%D0%BE%D0%B2%D0%B0" TargetMode="External"/><Relationship Id="rId14" Type="http://schemas.openxmlformats.org/officeDocument/2006/relationships/hyperlink" Target="http://uk.wikipedia.org/wiki/%D0%9A%D0%B8%D1%97%D0%B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1%96%D0%B9%D1%81%D1%8C%D0%BA%D0%BE_%D0%97%D0%B0%D0%BF%D0%BE%D1%80%D0%BE%D0%B7%D1%8C%D0%BA%D0%B5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://uk.wikipedia.org/wiki/%D0%93%D0%BE%D1%82%D0%B8" TargetMode="External"/><Relationship Id="rId7" Type="http://schemas.openxmlformats.org/officeDocument/2006/relationships/hyperlink" Target="http://uk.wikipedia.org/wiki/%D0%91%D0%BE%D0%B3%D0%B4%D0%B0%D0%BD_%D0%A5%D0%BC%D0%B5%D0%BB%D1%8C%D0%BD%D0%B8%D1%86%D1%8C%D0%BA%D0%B8%D0%B9" TargetMode="External"/><Relationship Id="rId12" Type="http://schemas.openxmlformats.org/officeDocument/2006/relationships/hyperlink" Target="http://uk.wikipedia.org/wiki/1991" TargetMode="External"/><Relationship Id="rId2" Type="http://schemas.openxmlformats.org/officeDocument/2006/relationships/hyperlink" Target="http://uk.wikipedia.org/wiki/%D0%A1%D0%BA%D1%96%D1%84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0%BC%D0%B5%D0%BB%D1%8C%D0%BD%D0%B8%D1%87%D1%87%D0%B8%D0%BD%D0%B0" TargetMode="External"/><Relationship Id="rId11" Type="http://schemas.openxmlformats.org/officeDocument/2006/relationships/hyperlink" Target="http://uk.wikipedia.org/wiki/1_%D0%B3%D1%80%D1%83%D0%B4%D0%BD%D1%8F" TargetMode="External"/><Relationship Id="rId5" Type="http://schemas.openxmlformats.org/officeDocument/2006/relationships/hyperlink" Target="http://uk.wikipedia.org/wiki/%D0%9A%D0%B8%D1%97%D0%B2%D1%81%D1%8C%D0%BA%D0%B0_%D0%A0%D1%83%D1%81%D1%8C" TargetMode="External"/><Relationship Id="rId10" Type="http://schemas.openxmlformats.org/officeDocument/2006/relationships/hyperlink" Target="http://uk.wikipedia.org/wiki/%D0%92%D1%81%D0%B5%D1%83%D0%BA%D1%80%D0%B0%D1%97%D0%BD%D1%81%D1%8C%D0%BA%D0%B8%D0%B9_%D1%80%D0%B5%D1%84%D0%B5%D1%80%D0%B5%D0%BD%D0%B4%D1%83%D0%BC_1991" TargetMode="External"/><Relationship Id="rId4" Type="http://schemas.openxmlformats.org/officeDocument/2006/relationships/hyperlink" Target="http://uk.wikipedia.org/wiki/%D0%93%D1%83%D0%BD%D0%B8" TargetMode="External"/><Relationship Id="rId9" Type="http://schemas.openxmlformats.org/officeDocument/2006/relationships/hyperlink" Target="http://uk.wikipedia.org/wiki/%D0%A3%D0%BA%D1%80%D0%B0%D1%97%D0%BD%D1%81%D1%8C%D0%BA%D0%B0_%D1%80%D0%B5%D0%B2%D0%BE%D0%BB%D1%8E%D1%86%D1%96%D1%8F_1917-192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5%D1%80%D0%B5%D1%8F%D1%81%D0%BB%D0%B0%D0%B2%D1%81%D1%8C%D0%BA%D0%B5_%D0%BA%D0%BD%D1%8F%D0%B7%D1%96%D0%B2%D1%81%D1%82%D0%B2%D0%BE" TargetMode="External"/><Relationship Id="rId13" Type="http://schemas.openxmlformats.org/officeDocument/2006/relationships/hyperlink" Target="http://uk.wikipedia.org/wiki/1213" TargetMode="External"/><Relationship Id="rId18" Type="http://schemas.openxmlformats.org/officeDocument/2006/relationships/hyperlink" Target="http://uk.wikipedia.org/wiki/%D0%A5%D0%BE%D0%BB%D0%BC%D1%89%D0%B8%D0%BD%D0%B0" TargetMode="External"/><Relationship Id="rId26" Type="http://schemas.openxmlformats.org/officeDocument/2006/relationships/hyperlink" Target="http://uk.wikipedia.org/wiki/%D0%92%D1%96%D0%B9%D1%81%D1%8C%D0%BA%D0%BE_%D0%97%D0%B0%D0%BF%D0%BE%D1%80%D0%BE%D0%B7%D1%8C%D0%BA%D0%B5" TargetMode="External"/><Relationship Id="rId3" Type="http://schemas.openxmlformats.org/officeDocument/2006/relationships/hyperlink" Target="http://uk.wikipedia.org/wiki/%D0%A1%D0%BB%D0%BE%D0%B2%D0%BE" TargetMode="External"/><Relationship Id="rId21" Type="http://schemas.openxmlformats.org/officeDocument/2006/relationships/hyperlink" Target="http://uk.wikipedia.org/wiki/%D0%92%D0%BE%D0%BB%D0%B8%D0%BD%D1%81%D1%8C%D0%BA%D0%B5_%D0%B2%D0%BE%D1%94%D0%B2%D0%BE%D0%B4%D1%81%D1%82%D0%B2%D0%BE_(%D0%86_%D0%A0%D1%96%D1%87_%D0%9F%D0%BE%D1%81%D0%BF%D0%BE%D0%BB%D0%B8%D1%82%D0%B0)" TargetMode="External"/><Relationship Id="rId7" Type="http://schemas.openxmlformats.org/officeDocument/2006/relationships/hyperlink" Target="http://uk.wikipedia.org/wiki/%d3%ea%f0%e0%bf%ed%e0" TargetMode="External"/><Relationship Id="rId12" Type="http://schemas.openxmlformats.org/officeDocument/2006/relationships/hyperlink" Target="http://uk.wikipedia.org/wiki/1189" TargetMode="External"/><Relationship Id="rId17" Type="http://schemas.openxmlformats.org/officeDocument/2006/relationships/hyperlink" Target="http://uk.wikipedia.org/wiki/%D0%92%D0%BE%D0%BB%D0%B8%D0%BD%D1%8C" TargetMode="External"/><Relationship Id="rId25" Type="http://schemas.openxmlformats.org/officeDocument/2006/relationships/hyperlink" Target="http://uk.wikipedia.org/wiki/%D0%9F%D0%BE%D0%B4%D0%BD%D1%96%D0%BF%D1%80%D0%BE%D0%B2'%D1%8F" TargetMode="External"/><Relationship Id="rId2" Type="http://schemas.openxmlformats.org/officeDocument/2006/relationships/hyperlink" Target="http://uk.wikipedia.org/wiki/%D0%A1%D0%BB%D0%BE%D0%B2'%D1%8F%D0%BD%D0%B8" TargetMode="External"/><Relationship Id="rId16" Type="http://schemas.openxmlformats.org/officeDocument/2006/relationships/hyperlink" Target="http://uk.wikipedia.org/wiki/%D0%93%D0%B0%D0%BB%D0%B8%D1%87%D0%B8%D0%BD%D0%B0" TargetMode="External"/><Relationship Id="rId20" Type="http://schemas.openxmlformats.org/officeDocument/2006/relationships/hyperlink" Target="http://uk.wikipedia.org/wiki/%D0%A0%D1%83%D1%81%D1%8C%D0%BA%D0%B5_%D0%B2%D0%BE%D1%94%D0%B2%D0%BE%D0%B4%D1%81%D1%82%D0%B2%D0%BE" TargetMode="External"/><Relationship Id="rId29" Type="http://schemas.openxmlformats.org/officeDocument/2006/relationships/hyperlink" Target="http://uk.wikipedia.org/wiki/%D0%9C%D0%B0%D0%BB%D0%BE%D1%80%D0%BE%D1%81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187" TargetMode="External"/><Relationship Id="rId11" Type="http://schemas.openxmlformats.org/officeDocument/2006/relationships/hyperlink" Target="http://uk.wikipedia.org/wiki/%D0%A7%D0%B5%D1%80%D0%BD%D1%96%D0%B3%D1%96%D0%B2%D1%81%D1%8C%D0%BA%D0%B5_%D0%BA%D0%BD%D1%8F%D0%B7%D1%96%D0%B2%D1%81%D1%82%D0%B2%D0%BE" TargetMode="External"/><Relationship Id="rId24" Type="http://schemas.openxmlformats.org/officeDocument/2006/relationships/hyperlink" Target="http://uk.wikipedia.org/wiki/%D0%91%D1%80%D0%B0%D1%86%D0%BB%D0%B0%D0%B2%D1%81%D1%8C%D0%BA%D0%B5_%D0%B2%D0%BE%D1%94%D0%B2%D0%BE%D0%B4%D1%81%D1%82%D0%B2%D0%BE" TargetMode="External"/><Relationship Id="rId32" Type="http://schemas.openxmlformats.org/officeDocument/2006/relationships/hyperlink" Target="http://uk.wikipedia.org/wiki/%D0%A3%D0%BA%D1%80%D0%B0%D1%97%D0%BD%D1%81%D1%8C%D0%BA%D0%B0_%D0%9D%D0%B0%D1%80%D0%BE%D0%B4%D0%BD%D0%B0_%D0%A0%D0%B5%D1%81%D0%BF%D1%83%D0%B1%D0%BB%D1%96%D0%BA%D0%B0" TargetMode="External"/><Relationship Id="rId5" Type="http://schemas.openxmlformats.org/officeDocument/2006/relationships/hyperlink" Target="http://uk.wikipedia.org/wiki/%D0%86%D0%BF%D0%B0%D1%82%D1%96%D1%97%D0%B2%D1%81%D1%8C%D0%BA%D0%B8%D0%B9_%D0%BB%D1%96%D1%82%D0%BE%D0%BF%D0%B8%D1%81" TargetMode="External"/><Relationship Id="rId15" Type="http://schemas.openxmlformats.org/officeDocument/2006/relationships/hyperlink" Target="http://uk.wikipedia.org/wiki/1282" TargetMode="External"/><Relationship Id="rId23" Type="http://schemas.openxmlformats.org/officeDocument/2006/relationships/hyperlink" Target="http://uk.wikipedia.org/wiki/%D0%9F%D0%BE%D0%B4%D1%96%D0%BB%D1%8C%D1%81%D1%8C%D0%BA%D0%B5_%D0%B2%D0%BE%D1%94%D0%B2%D0%BE%D0%B4%D1%81%D1%82%D0%B2%D0%BE" TargetMode="External"/><Relationship Id="rId28" Type="http://schemas.openxmlformats.org/officeDocument/2006/relationships/hyperlink" Target="http://uk.wikipedia.org/wiki/%D0%A0%D0%BE%D1%81%D1%96%D0%B9%D1%81%D1%8C%D0%BA%D0%B0_%D1%96%D0%BC%D0%BF%D0%B5%D1%80%D1%96%D1%8F" TargetMode="External"/><Relationship Id="rId10" Type="http://schemas.openxmlformats.org/officeDocument/2006/relationships/hyperlink" Target="http://uk.wikipedia.org/wiki/%D0%9A%D0%B8%D1%97%D0%B2%D1%81%D1%8C%D0%BA%D0%B5_%D0%BA%D0%BD%D1%8F%D0%B7%D1%96%D0%B2%D1%81%D1%82%D0%B2%D0%BE" TargetMode="External"/><Relationship Id="rId19" Type="http://schemas.openxmlformats.org/officeDocument/2006/relationships/hyperlink" Target="http://uk.wikipedia.org/wiki/%D0%9F%D1%96%D0%B4%D0%BB%D1%8F%D1%88%D1%88%D1%8F" TargetMode="External"/><Relationship Id="rId31" Type="http://schemas.openxmlformats.org/officeDocument/2006/relationships/hyperlink" Target="http://uk.wikipedia.org/wiki/1917" TargetMode="External"/><Relationship Id="rId4" Type="http://schemas.openxmlformats.org/officeDocument/2006/relationships/hyperlink" Target="http://uk.wikipedia.org/wiki/%D0%9A%D0%B8%D1%97%D0%B2%D1%81%D1%8C%D0%BA%D0%B8%D0%B9_%D0%BB%D1%96%D1%82%D0%BE%D0%BF%D0%B8%D1%81" TargetMode="External"/><Relationship Id="rId9" Type="http://schemas.openxmlformats.org/officeDocument/2006/relationships/hyperlink" Target="http://uk.wikipedia.org/wiki/%D0%A0%D1%83%D1%81%D1%8C" TargetMode="External"/><Relationship Id="rId14" Type="http://schemas.openxmlformats.org/officeDocument/2006/relationships/hyperlink" Target="http://uk.wikipedia.org/wiki/1280" TargetMode="External"/><Relationship Id="rId22" Type="http://schemas.openxmlformats.org/officeDocument/2006/relationships/hyperlink" Target="http://uk.wikipedia.org/wiki/%D0%9A%D0%B8%D1%97%D0%B2%D1%81%D1%8C%D0%BA%D0%B5_%D0%B2%D0%BE%D1%94%D0%B2%D0%BE%D0%B4%D1%81%D1%82%D0%B2%D0%BE" TargetMode="External"/><Relationship Id="rId27" Type="http://schemas.openxmlformats.org/officeDocument/2006/relationships/hyperlink" Target="http://uk.wikipedia.org/wiki/%D0%9C%D0%BE%D1%81%D0%BA%D0%BE%D0%B2%D1%81%D1%8C%D0%BA%D0%B5_%D1%86%D0%B0%D1%80%D1%81%D1%82%D0%B2%D0%BE" TargetMode="External"/><Relationship Id="rId30" Type="http://schemas.openxmlformats.org/officeDocument/2006/relationships/hyperlink" Target="http://uk.wikipedia.org/wiki/%D0%A1%D0%BB%D0%BE%D0%B1%D0%BE%D0%B6%D0%B0%D0%BD%D1%89%D0%B8%D0%BD%D0%B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1%8F%D0%B7%D0%B0%D0%BD%D1%8C" TargetMode="External"/><Relationship Id="rId3" Type="http://schemas.openxmlformats.org/officeDocument/2006/relationships/hyperlink" Target="http://uk.wikipedia.org/wiki/1690" TargetMode="External"/><Relationship Id="rId7" Type="http://schemas.openxmlformats.org/officeDocument/2006/relationships/hyperlink" Target="http://uk.wikipedia.org/wiki/%D0%97%D0%B0%D0%B4%D0%BE%D0%BD%D0%BD%D1%8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0%B7%D0%B0%D0%BA" TargetMode="External"/><Relationship Id="rId5" Type="http://schemas.openxmlformats.org/officeDocument/2006/relationships/hyperlink" Target="http://uk.wikipedia.org/wiki/%D0%9B%D1%96%D0%B2%D0%BE%D0%B1%D0%B5%D1%80%D0%B5%D0%B6%D0%BD%D0%B0_%D0%A3%D0%BA%D1%80%D0%B0%D1%97%D0%BD%D0%B0" TargetMode="External"/><Relationship Id="rId4" Type="http://schemas.openxmlformats.org/officeDocument/2006/relationships/hyperlink" Target="http://uk.wikipedia.org/wiki/%D0%9F%D1%80%D0%B0%D0%B2%D0%BE%D0%B1%D0%B5%D1%80%D0%B5%D0%B6%D0%BD%D0%B0_%D0%A3%D0%BA%D1%80%D0%B0%D1%97%D0%BD%D0%B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1%8E%D1%80%D0%B8%D0%BA%D0%BE%D0%B2%D0%B8%D1%87%D1%96" TargetMode="External"/><Relationship Id="rId13" Type="http://schemas.openxmlformats.org/officeDocument/2006/relationships/hyperlink" Target="http://uk.wikipedia.org/wiki/%D0%A0%D1%83%D1%81%D0%B8%D0%BD%D0%B8" TargetMode="External"/><Relationship Id="rId18" Type="http://schemas.openxmlformats.org/officeDocument/2006/relationships/hyperlink" Target="http://uk.wikipedia.org/wiki/%D0%9C%D0%BE%D0%BD%D0%B3%D0%BE%D0%BB%D1%8C%D1%81%D1%8C%D0%BA%D0%B0_%D1%96%D0%BC%D0%BF%D0%B5%D1%80%D1%96%D1%8F" TargetMode="External"/><Relationship Id="rId3" Type="http://schemas.openxmlformats.org/officeDocument/2006/relationships/hyperlink" Target="http://uk.wikipedia.org/wiki/8_%D1%81%D1%82%D0%BE%D0%BB%D1%96%D1%82%D1%82%D1%8F" TargetMode="External"/><Relationship Id="rId21" Type="http://schemas.openxmlformats.org/officeDocument/2006/relationships/hyperlink" Target="http://uk.wikipedia.org/wiki/%d3%ea%f0%e0%bf%ed%e0" TargetMode="External"/><Relationship Id="rId7" Type="http://schemas.openxmlformats.org/officeDocument/2006/relationships/hyperlink" Target="http://uk.wikipedia.org/wiki/%D0%92%D0%B0%D1%80%D1%8F%D0%B3%D0%B8" TargetMode="External"/><Relationship Id="rId12" Type="http://schemas.openxmlformats.org/officeDocument/2006/relationships/hyperlink" Target="http://uk.wikipedia.org/wiki/%D0%92%D0%BE%D0%BB%D0%BE%D0%B4%D0%B8%D0%BC%D0%B8%D1%80_%D0%A1%D0%B2%D1%8F%D1%82%D0%BE%D1%81%D0%BB%D0%B0%D0%B2%D0%B8%D1%87" TargetMode="External"/><Relationship Id="rId17" Type="http://schemas.openxmlformats.org/officeDocument/2006/relationships/hyperlink" Target="http://uk.wikipedia.org/wiki/1240-%D0%B2%D1%96" TargetMode="External"/><Relationship Id="rId2" Type="http://schemas.openxmlformats.org/officeDocument/2006/relationships/hyperlink" Target="http://uk.wikipedia.org/wiki/%D0%A1%D0%B5%D1%80%D0%B5%D0%B4%D0%BD%D1%96_%D0%B2%D1%96%D0%BA%D0%B8" TargetMode="External"/><Relationship Id="rId16" Type="http://schemas.openxmlformats.org/officeDocument/2006/relationships/hyperlink" Target="http://uk.wikipedia.org/wiki/%D0%A4%D0%B5%D0%BE%D0%B4%D0%B0%D0%BB%D1%8C%D0%BD%D0%B0_%D1%80%D0%BE%D0%B7%D0%B4%D1%80%D0%BE%D0%B1%D0%BB%D0%B5%D0%BD%D1%96%D1%81%D1%82%D1%8C" TargetMode="External"/><Relationship Id="rId20" Type="http://schemas.openxmlformats.org/officeDocument/2006/relationships/hyperlink" Target="http://uk.wikipedia.org/wiki/%D0%94%D0%B0%D0%BD%D0%B8%D0%BB%D0%BE_%D0%93%D0%B0%D0%BB%D0%B8%D1%86%D1%8C%D0%BA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9_%D1%81%D1%82%D0%BE%D0%BB%D1%96%D1%82%D1%82%D1%8F" TargetMode="External"/><Relationship Id="rId11" Type="http://schemas.openxmlformats.org/officeDocument/2006/relationships/hyperlink" Target="http://uk.wikipedia.org/wiki/988" TargetMode="External"/><Relationship Id="rId5" Type="http://schemas.openxmlformats.org/officeDocument/2006/relationships/hyperlink" Target="http://uk.wikipedia.org/wiki/%D0%9A%D0%B8%D1%97%D0%B2" TargetMode="External"/><Relationship Id="rId15" Type="http://schemas.openxmlformats.org/officeDocument/2006/relationships/hyperlink" Target="http://uk.wikipedia.org/wiki/%D0%92%D1%96%D0%B7%D0%B0%D0%BD%D1%82%D1%96%D0%B9%D1%81%D1%8C%D0%BA%D0%B0_%D0%86%D0%BC%D0%BF%D0%B5%D1%80%D1%96%D1%8F" TargetMode="External"/><Relationship Id="rId10" Type="http://schemas.openxmlformats.org/officeDocument/2006/relationships/hyperlink" Target="http://uk.wikipedia.org/wiki/%D0%A1%D1%85%D1%96%D0%B4%D0%BD%D1%96_%D1%81%D0%BB%D0%BE%D0%B2'%D1%8F%D0%BD%D0%B8" TargetMode="External"/><Relationship Id="rId19" Type="http://schemas.openxmlformats.org/officeDocument/2006/relationships/hyperlink" Target="http://uk.wikipedia.org/wiki/%D0%93%D0%B0%D0%BB%D0%B8%D1%86%D1%8C%D0%BA%D0%BE-%D0%92%D0%BE%D0%BB%D0%B8%D0%BD%D1%81%D1%8C%D0%BA%D0%B5_%D0%BA%D0%BD%D1%8F%D0%B7%D1%96%D0%B2%D1%81%D1%82%D0%B2%D0%BE" TargetMode="External"/><Relationship Id="rId4" Type="http://schemas.openxmlformats.org/officeDocument/2006/relationships/hyperlink" Target="http://uk.wikipedia.org/wiki/%D0%A0%D1%83%D1%81%D1%8C%D0%BA%D0%B0_%D0%B7%D0%B5%D0%BC%D0%BB%D1%8F" TargetMode="External"/><Relationship Id="rId9" Type="http://schemas.openxmlformats.org/officeDocument/2006/relationships/hyperlink" Target="http://uk.wikipedia.org/wiki/%D0%9A%D0%B8%D1%97%D0%B2%D1%81%D1%8C%D0%BA%D0%B0_%D0%A0%D1%83%D1%81%D1%8C" TargetMode="External"/><Relationship Id="rId14" Type="http://schemas.openxmlformats.org/officeDocument/2006/relationships/hyperlink" Target="http://uk.wikipedia.org/wiki/%D0%A5%D1%80%D0%B8%D1%81%D1%82%D0%B8%D1%8F%D0%BD%D1%81%D1%82%D0%B2%D0%B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1%80%D0%B5%D1%89%D0%B5%D0%BD%D0%BD%D1%8F_%D0%A0%D1%83%D1%81%D1%9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7_%D1%81%D1%82%D0%BE%D0%BB%D1%96%D1%82%D1%82%D1%8F" TargetMode="External"/><Relationship Id="rId13" Type="http://schemas.openxmlformats.org/officeDocument/2006/relationships/hyperlink" Target="http://uk.wikipedia.org/wiki/%D0%91%D0%BE%D0%B3%D0%B4%D0%B0%D0%BD_%D0%A5%D0%BC%D0%B5%D0%BB%D1%8C%D0%BD%D0%B8%D1%86%D1%8C%D0%BA%D0%B8%D0%B9" TargetMode="External"/><Relationship Id="rId18" Type="http://schemas.openxmlformats.org/officeDocument/2006/relationships/hyperlink" Target="http://uk.wikipedia.org/wiki/%D0%9F%D0%B5%D1%80%D0%B5%D1%8F%D1%81%D0%BB%D0%B0%D0%B2%D1%81%D1%8C%D0%BA%D0%B0_%D0%A0%D0%B0%D0%B4%D0%B0" TargetMode="External"/><Relationship Id="rId26" Type="http://schemas.openxmlformats.org/officeDocument/2006/relationships/hyperlink" Target="http://uk.wikipedia.org/wiki/%D0%86%D0%B2%D0%B0%D0%BD_%D0%9C%D0%B0%D0%B7%D0%B5%D0%BF%D0%B0" TargetMode="External"/><Relationship Id="rId3" Type="http://schemas.openxmlformats.org/officeDocument/2006/relationships/hyperlink" Target="http://uk.wikipedia.org/wiki/%D0%94%D0%B8%D0%BA%D0%B5_%D0%BF%D0%BE%D0%BB%D0%B5" TargetMode="External"/><Relationship Id="rId21" Type="http://schemas.openxmlformats.org/officeDocument/2006/relationships/hyperlink" Target="http://uk.wikipedia.org/wiki/%D0%A0%D0%BE%D1%81%D1%96%D1%8F%D0%BD%D0%B8" TargetMode="External"/><Relationship Id="rId7" Type="http://schemas.openxmlformats.org/officeDocument/2006/relationships/hyperlink" Target="http://uk.wikipedia.org/wiki/%D0%97%D0%B0%D0%BF%D0%BE%D1%80%D0%BE%D0%B7%D1%8C%D0%BA%D0%B0_%D0%A1%D1%96%D1%87" TargetMode="External"/><Relationship Id="rId12" Type="http://schemas.openxmlformats.org/officeDocument/2006/relationships/hyperlink" Target="http://uk.wikipedia.org/wiki/1657" TargetMode="External"/><Relationship Id="rId17" Type="http://schemas.openxmlformats.org/officeDocument/2006/relationships/hyperlink" Target="http://uk.wikipedia.org/wiki/1654" TargetMode="External"/><Relationship Id="rId25" Type="http://schemas.openxmlformats.org/officeDocument/2006/relationships/hyperlink" Target="http://uk.wikipedia.org/wiki/%D0%97%D0%B0%D0%BF%D0%BE%D1%80%D0%BE%D0%B6%D0%B6%D1%8F" TargetMode="External"/><Relationship Id="rId2" Type="http://schemas.openxmlformats.org/officeDocument/2006/relationships/hyperlink" Target="http://uk.wikipedia.org/wiki/15_%D1%81%D1%82%D0%BE%D0%BB%D1%96%D1%82%D1%82%D1%8F" TargetMode="External"/><Relationship Id="rId16" Type="http://schemas.openxmlformats.org/officeDocument/2006/relationships/hyperlink" Target="http://uk.wikipedia.org/wiki/%d3%ea%f0%e0%bf%ed%e0" TargetMode="External"/><Relationship Id="rId20" Type="http://schemas.openxmlformats.org/officeDocument/2006/relationships/hyperlink" Target="http://uk.wikipedia.org/wiki/%D0%9F%D0%BE%D0%BB%D1%8F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6_%D1%81%D1%82%D0%BE%D0%BB%D1%96%D1%82%D1%82%D1%8F" TargetMode="External"/><Relationship Id="rId11" Type="http://schemas.openxmlformats.org/officeDocument/2006/relationships/hyperlink" Target="http://uk.wikipedia.org/wiki/1648" TargetMode="External"/><Relationship Id="rId24" Type="http://schemas.openxmlformats.org/officeDocument/2006/relationships/hyperlink" Target="http://uk.wikipedia.org/wiki/18_%D1%81%D1%82%D0%BE%D0%BB%D1%96%D1%82%D1%82%D1%8F" TargetMode="External"/><Relationship Id="rId5" Type="http://schemas.openxmlformats.org/officeDocument/2006/relationships/hyperlink" Target="http://uk.wikipedia.org/wiki/%D0%9A%D0%BE%D0%B7%D0%B0%D0%BA" TargetMode="External"/><Relationship Id="rId15" Type="http://schemas.openxmlformats.org/officeDocument/2006/relationships/hyperlink" Target="http://uk.wikipedia.org/wiki/%D0%93%D0%B5%D1%82%D1%8C%D0%BC%D0%B0%D0%BD%D1%89%D0%B8%D0%BD%D0%B0" TargetMode="External"/><Relationship Id="rId23" Type="http://schemas.openxmlformats.org/officeDocument/2006/relationships/hyperlink" Target="http://uk.wikipedia.org/wiki/%D0%9F%D1%80%D0%B0%D0%B2%D0%BE%D0%B1%D0%B5%D1%80%D0%B5%D0%B6%D0%B6%D1%8F" TargetMode="External"/><Relationship Id="rId28" Type="http://schemas.openxmlformats.org/officeDocument/2006/relationships/hyperlink" Target="http://uk.wikipedia.org/wiki/%D0%9F%D0%BE%D0%BB%D1%82%D0%B0%D0%B2%D1%81%D1%8C%D0%BA%D0%B0_%D0%B1%D0%B8%D1%82%D0%B2%D0%B0" TargetMode="External"/><Relationship Id="rId10" Type="http://schemas.openxmlformats.org/officeDocument/2006/relationships/hyperlink" Target="http://uk.wikipedia.org/wiki/%D0%A3%D0%BA%D1%80%D0%B0%D1%97%D0%BD%D1%86%D1%96" TargetMode="External"/><Relationship Id="rId19" Type="http://schemas.openxmlformats.org/officeDocument/2006/relationships/hyperlink" Target="http://uk.wikipedia.org/wiki/1667" TargetMode="External"/><Relationship Id="rId4" Type="http://schemas.openxmlformats.org/officeDocument/2006/relationships/hyperlink" Target="http://uk.wikipedia.org/wiki/%D0%97%D0%B0%D0%BF%D0%BE%D1%80%D0%BE%D0%B6%D0%B6%D1%8F_(%D1%80%D0%B5%D0%B3%D1%96%D0%BE%D0%BD)" TargetMode="External"/><Relationship Id="rId9" Type="http://schemas.openxmlformats.org/officeDocument/2006/relationships/hyperlink" Target="http://uk.wikipedia.org/wiki/%D0%A1%D1%83%D1%81%D0%BF%D1%96%D0%BB%D1%8C%D0%BD%D0%B8%D0%B9_%D1%81%D1%82%D0%B0%D0%BD" TargetMode="External"/><Relationship Id="rId14" Type="http://schemas.openxmlformats.org/officeDocument/2006/relationships/hyperlink" Target="http://uk.wikipedia.org/wiki/%D0%A5%D0%BC%D0%B5%D0%BB%D1%8C%D0%BD%D0%B8%D1%87%D1%87%D0%B8%D0%BD%D0%B0" TargetMode="External"/><Relationship Id="rId22" Type="http://schemas.openxmlformats.org/officeDocument/2006/relationships/hyperlink" Target="http://uk.wikipedia.org/wiki/%D0%90%D0%BD%D0%B4%D1%80%D1%83%D1%81%D1%96%D0%B2%D1%81%D1%8C%D0%BA%D0%B8%D0%B9_%D0%BC%D0%B8%D1%80" TargetMode="External"/><Relationship Id="rId27" Type="http://schemas.openxmlformats.org/officeDocument/2006/relationships/hyperlink" Target="http://uk.wikipedia.org/wiki/1708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3%ea%f0%e0%bf%ed%e0" TargetMode="External"/><Relationship Id="rId3" Type="http://schemas.openxmlformats.org/officeDocument/2006/relationships/hyperlink" Target="http://uk.wikipedia.org/wiki/%D0%A6%D0%B5%D0%BD%D1%82%D1%80%D0%B0%D0%BB%D1%8C%D0%BD%D0%B0_%D0%A0%D0%B0%D0%B4%D0%B0" TargetMode="External"/><Relationship Id="rId7" Type="http://schemas.openxmlformats.org/officeDocument/2006/relationships/hyperlink" Target="http://uk.wikipedia.org/wiki/%D0%94%D0%B8%D1%80%D0%B5%D0%BA%D1%82%D0%BE%D1%80%D1%96%D1%8F_%D0%A3%D0%9D%D0%A0" TargetMode="External"/><Relationship Id="rId2" Type="http://schemas.openxmlformats.org/officeDocument/2006/relationships/hyperlink" Target="http://uk.wikipedia.org/wiki/%D0%A0%D0%BE%D1%81%D1%96%D0%B9%D1%81%D1%8C%D0%BA%D0%B0_%D0%86%D0%BC%D0%BF%D0%B5%D1%80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3%D0%BA%D1%80%D0%B0%D1%97%D0%BD%D1%81%D1%8C%D0%BA%D0%B0_%D0%94%D0%B5%D1%80%D0%B6%D0%B0%D0%B2%D0%B0" TargetMode="External"/><Relationship Id="rId5" Type="http://schemas.openxmlformats.org/officeDocument/2006/relationships/hyperlink" Target="http://uk.wikipedia.org/wiki/%D0%97%D0%A3%D0%9D%D0%A0" TargetMode="External"/><Relationship Id="rId10" Type="http://schemas.openxmlformats.org/officeDocument/2006/relationships/hyperlink" Target="http://uk.wikipedia.org/wiki/%D0%A1%D0%A0%D0%A1%D0%A0" TargetMode="External"/><Relationship Id="rId4" Type="http://schemas.openxmlformats.org/officeDocument/2006/relationships/hyperlink" Target="http://uk.wikipedia.org/wiki/%D0%A3%D0%9D%D0%A0" TargetMode="External"/><Relationship Id="rId9" Type="http://schemas.openxmlformats.org/officeDocument/2006/relationships/hyperlink" Target="http://uk.wikipedia.org/wiki/%D0%A3%D0%A0%D0%A1%D0%A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0%BA%D1%80%D0%B0%D1%97%D0%BD%D1%81%D1%8C%D0%BA%D0%B0_%D0%A6%D0%B5%D0%BD%D1%82%D1%80%D0%B0%D0%BB%D1%8C%D0%BD%D0%B0_%D0%A0%D0%B0%D0%B4%D0%B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3%D0%BA%D1%80%D0%B0%D1%97%D0%BD%D1%81%D1%8C%D0%BA%D0%B0_%D0%9D%D0%B0%D1%80%D0%BE%D0%B4%D0%BD%D0%B0_%D0%A0%D0%B5%D1%81%D0%BF%D1%83%D0%B1%D0%BB%D1%96%D0%BA%D0%B0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0%D0%B8%D0%BC%D1%81%D1%8C%D0%BA%D1%96_%D0%B3%D0%BE%D1%80%D0%B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1%D0%B0%D0%BB%D0%B0%D0%BA%D0%BB%D0%B0%D0%B2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714488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b="1" dirty="0" err="1" smtClean="0">
                <a:solidFill>
                  <a:srgbClr val="FFFF00"/>
                </a:solidFill>
              </a:rPr>
              <a:t>Україна-наш</a:t>
            </a:r>
            <a:r>
              <a:rPr lang="uk-UA" sz="9600" b="1" dirty="0" smtClean="0">
                <a:solidFill>
                  <a:srgbClr val="FFFF00"/>
                </a:solidFill>
              </a:rPr>
              <a:t> </a:t>
            </a:r>
            <a:br>
              <a:rPr lang="uk-UA" sz="9600" b="1" dirty="0" smtClean="0">
                <a:solidFill>
                  <a:srgbClr val="FFFF00"/>
                </a:solidFill>
              </a:rPr>
            </a:br>
            <a:r>
              <a:rPr lang="uk-UA" sz="9600" b="1" dirty="0" smtClean="0">
                <a:solidFill>
                  <a:srgbClr val="FFFF00"/>
                </a:solidFill>
              </a:rPr>
              <a:t>спільний дім</a:t>
            </a:r>
            <a:endParaRPr lang="ru-RU" sz="9600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Україна\800px-National_Bank_of_Ukr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0238" y="6488668"/>
            <a:ext cx="320376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>
                <a:hlinkClick r:id="rId3" tooltip="Національний банк України"/>
              </a:rPr>
              <a:t>Національний</a:t>
            </a:r>
            <a:r>
              <a:rPr lang="ru-RU" dirty="0" smtClean="0">
                <a:hlinkClick r:id="rId3" tooltip="Національний банк України"/>
              </a:rPr>
              <a:t> банк </a:t>
            </a:r>
            <a:r>
              <a:rPr lang="ru-RU" dirty="0" err="1" smtClean="0">
                <a:hlinkClick r:id="rId3" tooltip="Національний банк України"/>
              </a:rPr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Arxiv\Зображення\Україна\800px-Kyiv_traffic_j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3" y="285728"/>
            <a:ext cx="9131137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Я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віддаю</a:t>
            </a:r>
            <a:r>
              <a:rPr lang="ru-RU" dirty="0" smtClean="0"/>
              <a:t> </a:t>
            </a:r>
            <a:r>
              <a:rPr lang="ru-RU" dirty="0" err="1" smtClean="0"/>
              <a:t>пошану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За небо. І </a:t>
            </a:r>
            <a:r>
              <a:rPr lang="ru-RU" dirty="0" err="1" smtClean="0"/>
              <a:t>проміння</a:t>
            </a:r>
            <a:r>
              <a:rPr lang="ru-RU" dirty="0" smtClean="0"/>
              <a:t> золоте.</a:t>
            </a:r>
            <a:br>
              <a:rPr lang="ru-RU" dirty="0" smtClean="0"/>
            </a:b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щирість</a:t>
            </a:r>
            <a:r>
              <a:rPr lang="ru-RU" dirty="0" smtClean="0"/>
              <a:t> в </a:t>
            </a:r>
            <a:r>
              <a:rPr lang="ru-RU" dirty="0" err="1" smtClean="0"/>
              <a:t>моїм</a:t>
            </a:r>
            <a:r>
              <a:rPr lang="ru-RU" dirty="0" smtClean="0"/>
              <a:t> </a:t>
            </a:r>
            <a:r>
              <a:rPr lang="ru-RU" dirty="0" err="1" smtClean="0"/>
              <a:t>серці</a:t>
            </a:r>
            <a:r>
              <a:rPr lang="ru-RU" dirty="0" smtClean="0"/>
              <a:t> не </a:t>
            </a:r>
            <a:r>
              <a:rPr lang="ru-RU" dirty="0" err="1" smtClean="0"/>
              <a:t>зів’яне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святе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Я </a:t>
            </a:r>
            <a:r>
              <a:rPr lang="ru-RU" dirty="0" err="1" smtClean="0"/>
              <a:t>віддаю</a:t>
            </a:r>
            <a:r>
              <a:rPr lang="ru-RU" dirty="0" smtClean="0"/>
              <a:t> свою всю </a:t>
            </a:r>
            <a:r>
              <a:rPr lang="ru-RU" dirty="0" err="1" smtClean="0"/>
              <a:t>вдячність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err="1" smtClean="0"/>
              <a:t>що</a:t>
            </a:r>
            <a:r>
              <a:rPr lang="ru-RU" dirty="0" smtClean="0"/>
              <a:t>? Причин на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Я – </a:t>
            </a:r>
            <a:r>
              <a:rPr lang="ru-RU" dirty="0" err="1" smtClean="0"/>
              <a:t>листя</a:t>
            </a:r>
            <a:r>
              <a:rPr lang="ru-RU" dirty="0" smtClean="0"/>
              <a:t> дерева,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дякує</a:t>
            </a:r>
            <a:r>
              <a:rPr lang="ru-RU" dirty="0" smtClean="0"/>
              <a:t> </a:t>
            </a:r>
            <a:r>
              <a:rPr lang="ru-RU" dirty="0" err="1" smtClean="0"/>
              <a:t>корінню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моє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Я </a:t>
            </a:r>
            <a:r>
              <a:rPr lang="ru-RU" dirty="0" err="1" smtClean="0"/>
              <a:t>Україні</a:t>
            </a:r>
            <a:r>
              <a:rPr lang="ru-RU" dirty="0" smtClean="0"/>
              <a:t> всю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віддам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віру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Бо</a:t>
            </a:r>
            <a:r>
              <a:rPr lang="ru-RU" dirty="0" smtClean="0"/>
              <a:t> знаю: </a:t>
            </a:r>
            <a:r>
              <a:rPr lang="ru-RU" dirty="0" err="1" smtClean="0"/>
              <a:t>світло</a:t>
            </a:r>
            <a:r>
              <a:rPr lang="ru-RU" dirty="0" smtClean="0"/>
              <a:t> душ поборе </a:t>
            </a:r>
            <a:r>
              <a:rPr lang="ru-RU" dirty="0" err="1" smtClean="0"/>
              <a:t>вражу</a:t>
            </a:r>
            <a:r>
              <a:rPr lang="ru-RU" dirty="0" smtClean="0"/>
              <a:t> </a:t>
            </a:r>
            <a:r>
              <a:rPr lang="ru-RU" dirty="0" err="1" smtClean="0"/>
              <a:t>тінь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буденно-сірим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Якщо</a:t>
            </a:r>
            <a:r>
              <a:rPr lang="ru-RU" dirty="0" smtClean="0"/>
              <a:t> не в нас, то </a:t>
            </a:r>
            <a:r>
              <a:rPr lang="ru-RU" dirty="0" err="1" smtClean="0"/>
              <a:t>хоч</a:t>
            </a:r>
            <a:r>
              <a:rPr lang="ru-RU" dirty="0" smtClean="0"/>
              <a:t> в </a:t>
            </a:r>
            <a:r>
              <a:rPr lang="ru-RU" dirty="0" err="1" smtClean="0"/>
              <a:t>майбутніх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І я </a:t>
            </a:r>
            <a:r>
              <a:rPr lang="ru-RU" dirty="0" err="1" smtClean="0"/>
              <a:t>віддам</a:t>
            </a:r>
            <a:r>
              <a:rPr lang="ru-RU" dirty="0" smtClean="0"/>
              <a:t> </a:t>
            </a:r>
            <a:r>
              <a:rPr lang="ru-RU" dirty="0" err="1" smtClean="0"/>
              <a:t>усю</a:t>
            </a:r>
            <a:r>
              <a:rPr lang="ru-RU" dirty="0" smtClean="0"/>
              <a:t> себе для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манять</a:t>
            </a:r>
            <a:r>
              <a:rPr lang="ru-RU" dirty="0" smtClean="0"/>
              <a:t> </a:t>
            </a:r>
            <a:r>
              <a:rPr lang="ru-RU" dirty="0" err="1" smtClean="0"/>
              <a:t>закордон</a:t>
            </a:r>
            <a:r>
              <a:rPr lang="ru-RU" dirty="0" smtClean="0"/>
              <a:t> </a:t>
            </a:r>
            <a:r>
              <a:rPr lang="ru-RU" dirty="0" err="1" smtClean="0"/>
              <a:t>вогні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ru-RU" dirty="0" err="1" smtClean="0"/>
              <a:t>зрада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, коли </a:t>
            </a:r>
            <a:r>
              <a:rPr lang="ru-RU" dirty="0" err="1" smtClean="0"/>
              <a:t>вмира</a:t>
            </a:r>
            <a:r>
              <a:rPr lang="ru-RU" dirty="0" smtClean="0"/>
              <a:t> </a:t>
            </a:r>
            <a:r>
              <a:rPr lang="ru-RU" dirty="0" err="1" smtClean="0"/>
              <a:t>сумління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А я не </a:t>
            </a:r>
            <a:r>
              <a:rPr lang="ru-RU" dirty="0" err="1" smtClean="0"/>
              <a:t>можу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в </a:t>
            </a:r>
            <a:r>
              <a:rPr lang="ru-RU" dirty="0" err="1" smtClean="0"/>
              <a:t>мені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6533" y="0"/>
            <a:ext cx="203746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Україна</a:t>
            </a:r>
            <a:r>
              <a:rPr lang="ru-RU" b="1" dirty="0" smtClean="0"/>
              <a:t>   — </a:t>
            </a:r>
            <a:r>
              <a:rPr lang="ru-RU" b="1" dirty="0" smtClean="0">
                <a:hlinkClick r:id="rId2" tooltip="Держава"/>
              </a:rPr>
              <a:t>держава</a:t>
            </a:r>
            <a:r>
              <a:rPr lang="ru-RU" b="1" dirty="0" smtClean="0"/>
              <a:t> у </a:t>
            </a:r>
            <a:r>
              <a:rPr lang="ru-RU" b="1" dirty="0" err="1" smtClean="0">
                <a:hlinkClick r:id="rId3" tooltip="Східна Європа"/>
              </a:rPr>
              <a:t>Східній</a:t>
            </a:r>
            <a:r>
              <a:rPr lang="ru-RU" b="1" dirty="0" smtClean="0">
                <a:hlinkClick r:id="rId3" tooltip="Східна Європа"/>
              </a:rPr>
              <a:t> </a:t>
            </a:r>
            <a:r>
              <a:rPr lang="ru-RU" b="1" dirty="0" err="1" smtClean="0">
                <a:hlinkClick r:id="rId3" tooltip="Східна Європа"/>
              </a:rPr>
              <a:t>Європі</a:t>
            </a:r>
            <a:r>
              <a:rPr lang="ru-RU" b="1" dirty="0" smtClean="0"/>
              <a:t>,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південно-західній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Східноєвропейська рівнина"/>
              </a:rPr>
              <a:t>Східноєвропейської</a:t>
            </a:r>
            <a:r>
              <a:rPr lang="ru-RU" b="1" dirty="0" smtClean="0">
                <a:hlinkClick r:id="rId4" tooltip="Східноєвропейська рівнина"/>
              </a:rPr>
              <a:t> </a:t>
            </a:r>
            <a:r>
              <a:rPr lang="ru-RU" b="1" dirty="0" err="1" smtClean="0">
                <a:hlinkClick r:id="rId4" tooltip="Східноєвропейська рівнина"/>
              </a:rPr>
              <a:t>рівнини</a:t>
            </a:r>
            <a:r>
              <a:rPr lang="ru-RU" b="1" dirty="0" smtClean="0"/>
              <a:t>. На </a:t>
            </a:r>
            <a:r>
              <a:rPr lang="ru-RU" b="1" dirty="0" err="1" smtClean="0"/>
              <a:t>заході</a:t>
            </a:r>
            <a:r>
              <a:rPr lang="ru-RU" b="1" dirty="0" smtClean="0"/>
              <a:t> вона </a:t>
            </a:r>
            <a:r>
              <a:rPr lang="ru-RU" b="1" dirty="0" err="1" smtClean="0"/>
              <a:t>межує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5" tooltip="Польща"/>
              </a:rPr>
              <a:t>Польщею</a:t>
            </a:r>
            <a:r>
              <a:rPr lang="ru-RU" b="1" dirty="0" smtClean="0"/>
              <a:t>, </a:t>
            </a:r>
            <a:r>
              <a:rPr lang="ru-RU" b="1" dirty="0" err="1" smtClean="0">
                <a:hlinkClick r:id="rId6" tooltip="Словаччина"/>
              </a:rPr>
              <a:t>Словаччиною</a:t>
            </a:r>
            <a:r>
              <a:rPr lang="ru-RU" b="1" dirty="0" smtClean="0"/>
              <a:t>, </a:t>
            </a:r>
            <a:r>
              <a:rPr lang="ru-RU" b="1" dirty="0" err="1" smtClean="0">
                <a:hlinkClick r:id="rId7" tooltip="Угорщина"/>
              </a:rPr>
              <a:t>Угорщиною</a:t>
            </a:r>
            <a:r>
              <a:rPr lang="ru-RU" b="1" dirty="0" smtClean="0"/>
              <a:t>, </a:t>
            </a:r>
            <a:r>
              <a:rPr lang="ru-RU" b="1" dirty="0" err="1" smtClean="0">
                <a:hlinkClick r:id="rId8" tooltip="Румунія"/>
              </a:rPr>
              <a:t>Румунією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smtClean="0">
                <a:hlinkClick r:id="rId9" tooltip="Молдова"/>
              </a:rPr>
              <a:t>Молдовою</a:t>
            </a:r>
            <a:r>
              <a:rPr lang="ru-RU" b="1" dirty="0" smtClean="0"/>
              <a:t>, на </a:t>
            </a:r>
            <a:r>
              <a:rPr lang="ru-RU" b="1" dirty="0" err="1" smtClean="0"/>
              <a:t>півночі</a:t>
            </a:r>
            <a:r>
              <a:rPr lang="ru-RU" b="1" dirty="0" smtClean="0"/>
              <a:t> —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10" tooltip="Білорусь"/>
              </a:rPr>
              <a:t>Білоруссю</a:t>
            </a:r>
            <a:r>
              <a:rPr lang="ru-RU" b="1" dirty="0" smtClean="0"/>
              <a:t>,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північному</a:t>
            </a:r>
            <a:r>
              <a:rPr lang="ru-RU" b="1" dirty="0" smtClean="0"/>
              <a:t> </a:t>
            </a:r>
            <a:r>
              <a:rPr lang="ru-RU" b="1" dirty="0" err="1" smtClean="0"/>
              <a:t>сході</a:t>
            </a:r>
            <a:r>
              <a:rPr lang="ru-RU" b="1" dirty="0" smtClean="0"/>
              <a:t> та </a:t>
            </a:r>
            <a:r>
              <a:rPr lang="ru-RU" b="1" dirty="0" err="1" smtClean="0"/>
              <a:t>сході</a:t>
            </a:r>
            <a:r>
              <a:rPr lang="ru-RU" b="1" dirty="0" smtClean="0"/>
              <a:t> —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11" tooltip="Росія"/>
              </a:rPr>
              <a:t>Росією</a:t>
            </a:r>
            <a:r>
              <a:rPr lang="ru-RU" b="1" dirty="0" smtClean="0"/>
              <a:t>, а на </a:t>
            </a:r>
            <a:r>
              <a:rPr lang="ru-RU" b="1" dirty="0" err="1" smtClean="0"/>
              <a:t>півдні</a:t>
            </a:r>
            <a:r>
              <a:rPr lang="ru-RU" b="1" dirty="0" smtClean="0"/>
              <a:t> </a:t>
            </a:r>
            <a:r>
              <a:rPr lang="ru-RU" b="1" dirty="0" err="1" smtClean="0"/>
              <a:t>омивається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12" tooltip="Чорне море"/>
              </a:rPr>
              <a:t>Чорним</a:t>
            </a:r>
            <a:r>
              <a:rPr lang="ru-RU" b="1" dirty="0" smtClean="0"/>
              <a:t> та </a:t>
            </a:r>
            <a:r>
              <a:rPr lang="ru-RU" b="1" dirty="0" err="1" smtClean="0">
                <a:hlinkClick r:id="rId13" tooltip="Азовське море"/>
              </a:rPr>
              <a:t>Азовським</a:t>
            </a:r>
            <a:r>
              <a:rPr lang="ru-RU" b="1" dirty="0" smtClean="0">
                <a:hlinkClick r:id="rId13" tooltip="Азовське море"/>
              </a:rPr>
              <a:t> морями</a:t>
            </a:r>
            <a:r>
              <a:rPr lang="ru-RU" b="1" dirty="0" smtClean="0"/>
              <a:t>. Столицею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місто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14" tooltip="Київ"/>
              </a:rPr>
              <a:t>Київ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06533" y="0"/>
            <a:ext cx="203746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7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463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сучасної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віддавна</a:t>
            </a:r>
            <a:r>
              <a:rPr lang="ru-RU" b="1" dirty="0" smtClean="0"/>
              <a:t> </a:t>
            </a:r>
            <a:r>
              <a:rPr lang="ru-RU" b="1" dirty="0" err="1" smtClean="0"/>
              <a:t>існували</a:t>
            </a:r>
            <a:r>
              <a:rPr lang="ru-RU" b="1" dirty="0" smtClean="0"/>
              <a:t>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2" tooltip="Скіфи"/>
              </a:rPr>
              <a:t>скіфів</a:t>
            </a:r>
            <a:r>
              <a:rPr lang="ru-RU" b="1" dirty="0" smtClean="0"/>
              <a:t>, </a:t>
            </a:r>
            <a:r>
              <a:rPr lang="ru-RU" b="1" dirty="0" err="1" smtClean="0">
                <a:hlinkClick r:id="rId3" tooltip="Готи"/>
              </a:rPr>
              <a:t>готів</a:t>
            </a:r>
            <a:r>
              <a:rPr lang="ru-RU" b="1" dirty="0" smtClean="0"/>
              <a:t>, </a:t>
            </a:r>
            <a:r>
              <a:rPr lang="ru-RU" b="1" dirty="0" err="1" smtClean="0">
                <a:hlinkClick r:id="rId4" tooltip="Гуни"/>
              </a:rPr>
              <a:t>гунів</a:t>
            </a:r>
            <a:r>
              <a:rPr lang="ru-RU" b="1" dirty="0" smtClean="0"/>
              <a:t> 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народів</a:t>
            </a:r>
            <a:r>
              <a:rPr lang="ru-RU" b="1" dirty="0" smtClean="0"/>
              <a:t>. </a:t>
            </a:r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відправним</a:t>
            </a:r>
            <a:r>
              <a:rPr lang="ru-RU" b="1" dirty="0" smtClean="0"/>
              <a:t> пунктом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державності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вважається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середньовічна</a:t>
            </a:r>
            <a:r>
              <a:rPr lang="ru-RU" b="1" dirty="0" smtClean="0"/>
              <a:t> </a:t>
            </a:r>
            <a:r>
              <a:rPr lang="ru-RU" b="1" dirty="0" err="1" smtClean="0"/>
              <a:t>доба</a:t>
            </a:r>
            <a:r>
              <a:rPr lang="ru-RU" b="1" dirty="0" smtClean="0"/>
              <a:t>: </a:t>
            </a:r>
            <a:r>
              <a:rPr lang="ru-RU" b="1" dirty="0" err="1" smtClean="0"/>
              <a:t>Київська</a:t>
            </a:r>
            <a:r>
              <a:rPr lang="ru-RU" b="1" dirty="0" smtClean="0"/>
              <a:t> держава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smtClean="0">
                <a:hlinkClick r:id="rId5" tooltip="Київська Русь"/>
              </a:rPr>
              <a:t>Русь</a:t>
            </a:r>
            <a:r>
              <a:rPr lang="ru-RU" b="1" dirty="0" smtClean="0"/>
              <a:t>. </a:t>
            </a:r>
            <a:r>
              <a:rPr lang="ru-RU" b="1" dirty="0" err="1" smtClean="0"/>
              <a:t>Формування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сучасної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нації</a:t>
            </a:r>
            <a:r>
              <a:rPr lang="ru-RU" b="1" dirty="0" smtClean="0"/>
              <a:t> припало на </a:t>
            </a:r>
            <a:r>
              <a:rPr lang="ru-RU" b="1" dirty="0" err="1" smtClean="0"/>
              <a:t>часи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6" tooltip="Хмельниччина"/>
              </a:rPr>
              <a:t>Козацької</a:t>
            </a:r>
            <a:r>
              <a:rPr lang="ru-RU" b="1" dirty="0" smtClean="0">
                <a:hlinkClick r:id="rId6" tooltip="Хмельниччина"/>
              </a:rPr>
              <a:t> </a:t>
            </a:r>
            <a:r>
              <a:rPr lang="ru-RU" b="1" dirty="0" err="1" smtClean="0">
                <a:hlinkClick r:id="rId6" tooltip="Хмельниччина"/>
              </a:rPr>
              <a:t>революції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проводом </a:t>
            </a:r>
            <a:r>
              <a:rPr lang="ru-RU" b="1" dirty="0" smtClean="0">
                <a:hlinkClick r:id="rId7" tooltip="Богдан Хмельницький"/>
              </a:rPr>
              <a:t>Богдана </a:t>
            </a:r>
            <a:r>
              <a:rPr lang="ru-RU" b="1" dirty="0" err="1" smtClean="0">
                <a:hlinkClick r:id="rId7" tooltip="Богдан Хмельницький"/>
              </a:rPr>
              <a:t>Хмельницького</a:t>
            </a:r>
            <a:r>
              <a:rPr lang="ru-RU" b="1" dirty="0" smtClean="0"/>
              <a:t> та </a:t>
            </a:r>
            <a:r>
              <a:rPr lang="ru-RU" b="1" dirty="0" err="1" smtClean="0"/>
              <a:t>існування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8" tooltip="Військо Запорозьке"/>
              </a:rPr>
              <a:t>Війська</a:t>
            </a:r>
            <a:r>
              <a:rPr lang="ru-RU" b="1" dirty="0" smtClean="0">
                <a:hlinkClick r:id="rId8" tooltip="Військо Запорозьке"/>
              </a:rPr>
              <a:t> </a:t>
            </a:r>
            <a:r>
              <a:rPr lang="ru-RU" b="1" dirty="0" err="1" smtClean="0">
                <a:hlinkClick r:id="rId8" tooltip="Військо Запорозьке"/>
              </a:rPr>
              <a:t>Запорозького</a:t>
            </a:r>
            <a:r>
              <a:rPr lang="ru-RU" b="1" dirty="0" smtClean="0"/>
              <a:t>, а </a:t>
            </a:r>
            <a:r>
              <a:rPr lang="ru-RU" b="1" dirty="0" err="1" smtClean="0"/>
              <a:t>маніфестацією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національної</a:t>
            </a:r>
            <a:r>
              <a:rPr lang="ru-RU" b="1" dirty="0" smtClean="0"/>
              <a:t> </a:t>
            </a:r>
            <a:r>
              <a:rPr lang="ru-RU" b="1" dirty="0" err="1" smtClean="0"/>
              <a:t>свідомості</a:t>
            </a:r>
            <a:r>
              <a:rPr lang="ru-RU" b="1" dirty="0" smtClean="0"/>
              <a:t> </a:t>
            </a:r>
            <a:r>
              <a:rPr lang="ru-RU" b="1" dirty="0" err="1" smtClean="0"/>
              <a:t>українців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9" tooltip="Українська революція 1917-1921"/>
              </a:rPr>
              <a:t>українські</a:t>
            </a:r>
            <a:r>
              <a:rPr lang="ru-RU" b="1" dirty="0" smtClean="0">
                <a:hlinkClick r:id="rId9" tooltip="Українська революція 1917-1921"/>
              </a:rPr>
              <a:t> </a:t>
            </a:r>
            <a:r>
              <a:rPr lang="ru-RU" b="1" dirty="0" err="1" smtClean="0">
                <a:hlinkClick r:id="rId9" tooltip="Українська революція 1917-1921"/>
              </a:rPr>
              <a:t>держави</a:t>
            </a:r>
            <a:r>
              <a:rPr lang="ru-RU" b="1" dirty="0" smtClean="0">
                <a:hlinkClick r:id="rId9" tooltip="Українська революція 1917-1921"/>
              </a:rPr>
              <a:t> початку </a:t>
            </a:r>
            <a:r>
              <a:rPr lang="en-US" b="1" dirty="0" smtClean="0">
                <a:hlinkClick r:id="rId9" tooltip="Українська революція 1917-1921"/>
              </a:rPr>
              <a:t>XX </a:t>
            </a:r>
            <a:r>
              <a:rPr lang="ru-RU" b="1" dirty="0" err="1" smtClean="0">
                <a:hlinkClick r:id="rId9" tooltip="Українська революція 1917-1921"/>
              </a:rPr>
              <a:t>століття</a:t>
            </a:r>
            <a:r>
              <a:rPr lang="ru-RU" b="1" dirty="0" smtClean="0"/>
              <a:t>. </a:t>
            </a:r>
            <a:r>
              <a:rPr lang="ru-RU" b="1" dirty="0" err="1" smtClean="0"/>
              <a:t>Сучасна</a:t>
            </a:r>
            <a:r>
              <a:rPr lang="ru-RU" b="1" dirty="0" smtClean="0"/>
              <a:t> держава </a:t>
            </a:r>
            <a:r>
              <a:rPr lang="ru-RU" b="1" dirty="0" err="1" smtClean="0"/>
              <a:t>Україна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результатом </a:t>
            </a:r>
            <a:r>
              <a:rPr lang="ru-RU" b="1" dirty="0" err="1" smtClean="0">
                <a:hlinkClick r:id="rId10" tooltip="Всеукраїнський референдум 1991"/>
              </a:rPr>
              <a:t>волевиявлення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нації</a:t>
            </a:r>
            <a:r>
              <a:rPr lang="ru-RU" b="1" dirty="0" smtClean="0"/>
              <a:t> </a:t>
            </a:r>
            <a:r>
              <a:rPr lang="ru-RU" b="1" dirty="0" smtClean="0">
                <a:hlinkClick r:id="rId11" tooltip="1 грудня"/>
              </a:rPr>
              <a:t>1 </a:t>
            </a:r>
            <a:r>
              <a:rPr lang="ru-RU" b="1" dirty="0" err="1" smtClean="0">
                <a:hlinkClick r:id="rId11" tooltip="1 грудня"/>
              </a:rPr>
              <a:t>грудня</a:t>
            </a:r>
            <a:r>
              <a:rPr lang="ru-RU" b="1" dirty="0" smtClean="0"/>
              <a:t> </a:t>
            </a:r>
            <a:r>
              <a:rPr lang="ru-RU" b="1" dirty="0" smtClean="0">
                <a:hlinkClick r:id="rId12" tooltip="1991"/>
              </a:rPr>
              <a:t>1991</a:t>
            </a:r>
            <a:r>
              <a:rPr lang="ru-RU" b="1" dirty="0" smtClean="0"/>
              <a:t> року.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-1"/>
            <a:ext cx="1857356" cy="175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Державний прапор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863" y="1935163"/>
            <a:ext cx="658827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Державний герб 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939131"/>
            <a:ext cx="31432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Столиця-Київ</a:t>
            </a:r>
            <a:endParaRPr lang="ru-RU" dirty="0"/>
          </a:p>
        </p:txBody>
      </p:sp>
      <p:pic>
        <p:nvPicPr>
          <p:cNvPr id="5122" name="Picture 2" descr="D:\Arxiv\Зображення\Україна\kyi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433632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Arxiv\Зображення\Україна\1183717905_lavra11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Україна\93156e4e4c53e2463553906e66245d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279" y="285728"/>
            <a:ext cx="9222279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6750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>
                <a:hlinkClick r:id="rId2" tooltip="Слов'яни"/>
              </a:rPr>
              <a:t>Слов'янське</a:t>
            </a:r>
            <a:r>
              <a:rPr lang="ru-RU" dirty="0" smtClean="0"/>
              <a:t> </a:t>
            </a:r>
            <a:r>
              <a:rPr lang="ru-RU" dirty="0" smtClean="0">
                <a:hlinkClick r:id="rId3" tooltip="Слово"/>
              </a:rPr>
              <a:t>слово</a:t>
            </a:r>
            <a:r>
              <a:rPr lang="ru-RU" dirty="0" smtClean="0"/>
              <a:t> «</a:t>
            </a:r>
            <a:r>
              <a:rPr lang="ru-RU" dirty="0" err="1" smtClean="0"/>
              <a:t>Україна</a:t>
            </a:r>
            <a:r>
              <a:rPr lang="ru-RU" dirty="0" smtClean="0"/>
              <a:t>»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згадується</a:t>
            </a:r>
            <a:r>
              <a:rPr lang="ru-RU" dirty="0" smtClean="0"/>
              <a:t> у </a:t>
            </a:r>
            <a:r>
              <a:rPr lang="ru-RU" dirty="0" err="1" smtClean="0">
                <a:hlinkClick r:id="rId4" tooltip="Київський літопис"/>
              </a:rPr>
              <a:t>Київському</a:t>
            </a:r>
            <a:r>
              <a:rPr lang="ru-RU" dirty="0" smtClean="0">
                <a:hlinkClick r:id="rId4" tooltip="Київський літопис"/>
              </a:rPr>
              <a:t> </a:t>
            </a:r>
            <a:r>
              <a:rPr lang="ru-RU" dirty="0" err="1" smtClean="0">
                <a:hlinkClick r:id="rId4" tooltip="Київський літопис"/>
              </a:rPr>
              <a:t>літописному</a:t>
            </a:r>
            <a:r>
              <a:rPr lang="ru-RU" dirty="0" smtClean="0">
                <a:hlinkClick r:id="rId4" tooltip="Київський літопис"/>
              </a:rPr>
              <a:t> </a:t>
            </a:r>
            <a:r>
              <a:rPr lang="ru-RU" dirty="0" err="1" smtClean="0">
                <a:hlinkClick r:id="rId4" tooltip="Київський літопис"/>
              </a:rPr>
              <a:t>зводі</a:t>
            </a:r>
            <a:r>
              <a:rPr lang="ru-RU" dirty="0" smtClean="0"/>
              <a:t> за </a:t>
            </a:r>
            <a:r>
              <a:rPr lang="ru-RU" dirty="0" err="1" smtClean="0">
                <a:hlinkClick r:id="rId5" tooltip="Іпатіївський літопис"/>
              </a:rPr>
              <a:t>Іпатіївським</a:t>
            </a:r>
            <a:r>
              <a:rPr lang="ru-RU" dirty="0" smtClean="0">
                <a:hlinkClick r:id="rId5" tooltip="Іпатіївський літопис"/>
              </a:rPr>
              <a:t> списком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smtClean="0">
                <a:hlinkClick r:id="rId6" tooltip="1187"/>
              </a:rPr>
              <a:t>1187</a:t>
            </a:r>
            <a:r>
              <a:rPr lang="ru-RU" dirty="0" smtClean="0"/>
              <a:t> роком</a:t>
            </a:r>
            <a:r>
              <a:rPr lang="ru-RU" baseline="30000" dirty="0" smtClean="0">
                <a:hlinkClick r:id="rId7"/>
              </a:rPr>
              <a:t>[2]</a:t>
            </a:r>
            <a:r>
              <a:rPr lang="ru-RU" dirty="0" smtClean="0"/>
              <a:t>. Ним </a:t>
            </a:r>
            <a:r>
              <a:rPr lang="ru-RU" dirty="0" err="1" smtClean="0"/>
              <a:t>окреслювали</a:t>
            </a:r>
            <a:r>
              <a:rPr lang="ru-RU" dirty="0" smtClean="0"/>
              <a:t> </a:t>
            </a:r>
            <a:r>
              <a:rPr lang="ru-RU" dirty="0" err="1" smtClean="0"/>
              <a:t>терени</a:t>
            </a:r>
            <a:r>
              <a:rPr lang="ru-RU" dirty="0" smtClean="0"/>
              <a:t> </a:t>
            </a:r>
            <a:r>
              <a:rPr lang="ru-RU" dirty="0" err="1" smtClean="0">
                <a:hlinkClick r:id="rId8" tooltip="Переяславське князівство"/>
              </a:rPr>
              <a:t>Переяславського</a:t>
            </a:r>
            <a:r>
              <a:rPr lang="ru-RU" dirty="0" smtClean="0">
                <a:hlinkClick r:id="rId8" tooltip="Переяславське князівство"/>
              </a:rPr>
              <a:t> </a:t>
            </a:r>
            <a:r>
              <a:rPr lang="ru-RU" dirty="0" err="1" smtClean="0">
                <a:hlinkClick r:id="rId8" tooltip="Переяславське князівство"/>
              </a:rPr>
              <a:t>князівства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входило до </a:t>
            </a:r>
            <a:r>
              <a:rPr lang="ru-RU" dirty="0" err="1" smtClean="0"/>
              <a:t>історичного</a:t>
            </a:r>
            <a:r>
              <a:rPr lang="ru-RU" dirty="0" smtClean="0"/>
              <a:t> ядра </a:t>
            </a:r>
            <a:r>
              <a:rPr lang="ru-RU" dirty="0" err="1" smtClean="0">
                <a:hlinkClick r:id="rId9" tooltip="Русь"/>
              </a:rPr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10" tooltip="Київське князівство"/>
              </a:rPr>
              <a:t>Київським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>
                <a:hlinkClick r:id="rId11" tooltip="Чернігівське князівство"/>
              </a:rPr>
              <a:t>Чернігівським</a:t>
            </a:r>
            <a:r>
              <a:rPr lang="ru-RU" dirty="0" smtClean="0">
                <a:hlinkClick r:id="rId11" tooltip="Чернігівське князівство"/>
              </a:rPr>
              <a:t> </a:t>
            </a:r>
            <a:r>
              <a:rPr lang="ru-RU" dirty="0" err="1" smtClean="0">
                <a:hlinkClick r:id="rId11" tooltip="Чернігівське князівство"/>
              </a:rPr>
              <a:t>князівствами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слово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у </a:t>
            </a:r>
            <a:r>
              <a:rPr lang="ru-RU" dirty="0" err="1" smtClean="0">
                <a:hlinkClick r:id="rId9" tooltip="Русь"/>
              </a:rPr>
              <a:t>руських</a:t>
            </a:r>
            <a:r>
              <a:rPr lang="ru-RU" dirty="0" smtClean="0"/>
              <a:t> </a:t>
            </a:r>
            <a:r>
              <a:rPr lang="ru-RU" dirty="0" err="1" smtClean="0"/>
              <a:t>літописах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smtClean="0">
                <a:hlinkClick r:id="rId12" tooltip="1189"/>
              </a:rPr>
              <a:t>1189</a:t>
            </a:r>
            <a:r>
              <a:rPr lang="ru-RU" baseline="30000" dirty="0" smtClean="0">
                <a:hlinkClick r:id="rId7"/>
              </a:rPr>
              <a:t>[3]</a:t>
            </a:r>
            <a:r>
              <a:rPr lang="ru-RU" dirty="0" smtClean="0"/>
              <a:t>, </a:t>
            </a:r>
            <a:r>
              <a:rPr lang="ru-RU" dirty="0" smtClean="0">
                <a:hlinkClick r:id="rId13" tooltip="1213"/>
              </a:rPr>
              <a:t>1213</a:t>
            </a:r>
            <a:r>
              <a:rPr lang="ru-RU" baseline="30000" dirty="0" smtClean="0">
                <a:hlinkClick r:id="rId7"/>
              </a:rPr>
              <a:t>[4]</a:t>
            </a:r>
            <a:r>
              <a:rPr lang="ru-RU" dirty="0" smtClean="0"/>
              <a:t>, </a:t>
            </a:r>
            <a:r>
              <a:rPr lang="ru-RU" dirty="0" smtClean="0">
                <a:hlinkClick r:id="rId14" tooltip="1280"/>
              </a:rPr>
              <a:t>1280</a:t>
            </a:r>
            <a:r>
              <a:rPr lang="ru-RU" baseline="30000" dirty="0" smtClean="0">
                <a:hlinkClick r:id="rId7"/>
              </a:rPr>
              <a:t>[5]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hlinkClick r:id="rId15" tooltip="1282"/>
              </a:rPr>
              <a:t>1282</a:t>
            </a:r>
            <a:r>
              <a:rPr lang="ru-RU" baseline="30000" dirty="0" smtClean="0">
                <a:hlinkClick r:id="rId7"/>
              </a:rPr>
              <a:t>[6]</a:t>
            </a:r>
            <a:r>
              <a:rPr lang="ru-RU" dirty="0" smtClean="0"/>
              <a:t> роками, </a:t>
            </a:r>
            <a:r>
              <a:rPr lang="ru-RU" dirty="0" err="1" smtClean="0"/>
              <a:t>позначаючи</a:t>
            </a:r>
            <a:r>
              <a:rPr lang="ru-RU" dirty="0" smtClean="0"/>
              <a:t> </a:t>
            </a:r>
            <a:r>
              <a:rPr lang="ru-RU" dirty="0" err="1" smtClean="0">
                <a:hlinkClick r:id="rId16" tooltip="Галичина"/>
              </a:rPr>
              <a:t>Галичину</a:t>
            </a:r>
            <a:r>
              <a:rPr lang="ru-RU" dirty="0" smtClean="0"/>
              <a:t>,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>
                <a:hlinkClick r:id="rId17" tooltip="Волинь"/>
              </a:rPr>
              <a:t>Волинь</a:t>
            </a:r>
            <a:r>
              <a:rPr lang="ru-RU" dirty="0" smtClean="0"/>
              <a:t>, </a:t>
            </a:r>
            <a:r>
              <a:rPr lang="ru-RU" dirty="0" err="1" smtClean="0">
                <a:hlinkClick r:id="rId18" tooltip="Холмщина"/>
              </a:rPr>
              <a:t>Холмщину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>
                <a:hlinkClick r:id="rId19" tooltip="Підляшшя"/>
              </a:rPr>
              <a:t>Підляшшя</a:t>
            </a:r>
            <a:r>
              <a:rPr lang="ru-RU" dirty="0" smtClean="0"/>
              <a:t>. У </a:t>
            </a:r>
            <a:r>
              <a:rPr lang="ru-RU" dirty="0" err="1" smtClean="0"/>
              <a:t>литовських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польських</a:t>
            </a:r>
            <a:r>
              <a:rPr lang="ru-RU" dirty="0" smtClean="0"/>
              <a:t> </a:t>
            </a:r>
            <a:r>
              <a:rPr lang="ru-RU" dirty="0" err="1" smtClean="0"/>
              <a:t>хроніках</a:t>
            </a:r>
            <a:r>
              <a:rPr lang="ru-RU" dirty="0" smtClean="0"/>
              <a:t> та </a:t>
            </a:r>
            <a:r>
              <a:rPr lang="ru-RU" dirty="0" err="1" smtClean="0"/>
              <a:t>офіційних</a:t>
            </a:r>
            <a:r>
              <a:rPr lang="ru-RU" dirty="0" smtClean="0"/>
              <a:t> документах </a:t>
            </a:r>
            <a:r>
              <a:rPr lang="en-US" dirty="0" smtClean="0"/>
              <a:t>XIV—XVII </a:t>
            </a:r>
            <a:r>
              <a:rPr lang="ru-RU" dirty="0" err="1" smtClean="0"/>
              <a:t>століття</a:t>
            </a:r>
            <a:r>
              <a:rPr lang="ru-RU" dirty="0" smtClean="0"/>
              <a:t> «</a:t>
            </a:r>
            <a:r>
              <a:rPr lang="ru-RU" dirty="0" err="1" smtClean="0"/>
              <a:t>Україною</a:t>
            </a:r>
            <a:r>
              <a:rPr lang="ru-RU" dirty="0" smtClean="0"/>
              <a:t>» у широкому </a:t>
            </a:r>
            <a:r>
              <a:rPr lang="ru-RU" dirty="0" err="1" smtClean="0"/>
              <a:t>значенні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руські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>
                <a:hlinkClick r:id="rId20" tooltip="Руське воєводство"/>
              </a:rPr>
              <a:t>Галичини</a:t>
            </a:r>
            <a:r>
              <a:rPr lang="ru-RU" dirty="0" smtClean="0"/>
              <a:t>, </a:t>
            </a:r>
            <a:r>
              <a:rPr lang="ru-RU" dirty="0" err="1" smtClean="0">
                <a:hlinkClick r:id="rId21" tooltip="Волинське воєводство (І Річ Посполита)"/>
              </a:rPr>
              <a:t>Волині</a:t>
            </a:r>
            <a:r>
              <a:rPr lang="ru-RU" dirty="0" smtClean="0"/>
              <a:t>, </a:t>
            </a:r>
            <a:r>
              <a:rPr lang="ru-RU" dirty="0" err="1" smtClean="0">
                <a:hlinkClick r:id="rId22" tooltip="Київське воєводство"/>
              </a:rPr>
              <a:t>Київщини</a:t>
            </a:r>
            <a:r>
              <a:rPr lang="ru-RU" dirty="0" smtClean="0"/>
              <a:t>, </a:t>
            </a:r>
            <a:r>
              <a:rPr lang="ru-RU" dirty="0" err="1" smtClean="0">
                <a:hlinkClick r:id="rId23" tooltip="Подільське воєводство"/>
              </a:rPr>
              <a:t>Поділля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>
                <a:hlinkClick r:id="rId24" tooltip="Брацлавське воєводство"/>
              </a:rPr>
              <a:t>Брацлавщини</a:t>
            </a:r>
            <a:r>
              <a:rPr lang="ru-RU" dirty="0" smtClean="0"/>
              <a:t>, а у </a:t>
            </a:r>
            <a:r>
              <a:rPr lang="ru-RU" dirty="0" err="1" smtClean="0"/>
              <a:t>вузькому</a:t>
            </a:r>
            <a:r>
              <a:rPr lang="ru-RU" dirty="0" smtClean="0"/>
              <a:t> —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>
                <a:hlinkClick r:id="rId25" tooltip="Подніпров'я"/>
              </a:rPr>
              <a:t>Подніпров'я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7"/>
              </a:rPr>
              <a:t>[7]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ж </a:t>
            </a:r>
            <a:r>
              <a:rPr lang="ru-RU" dirty="0" err="1" smtClean="0"/>
              <a:t>двояке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слова </a:t>
            </a:r>
            <a:r>
              <a:rPr lang="ru-RU" dirty="0" err="1" smtClean="0"/>
              <a:t>зберігалося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en-US" dirty="0" smtClean="0"/>
              <a:t>XVII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постання</a:t>
            </a:r>
            <a:r>
              <a:rPr lang="ru-RU" dirty="0" smtClean="0"/>
              <a:t> 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>
                <a:hlinkClick r:id="rId26" tooltip="Військо Запорозьке"/>
              </a:rPr>
              <a:t>Війська</a:t>
            </a:r>
            <a:r>
              <a:rPr lang="ru-RU" dirty="0" smtClean="0">
                <a:hlinkClick r:id="rId26" tooltip="Військо Запорозьке"/>
              </a:rPr>
              <a:t> </a:t>
            </a:r>
            <a:r>
              <a:rPr lang="ru-RU" dirty="0" err="1" smtClean="0">
                <a:hlinkClick r:id="rId26" tooltip="Військо Запорозьке"/>
              </a:rPr>
              <a:t>Запорозького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7"/>
              </a:rPr>
              <a:t>[8]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входженням</a:t>
            </a:r>
            <a:r>
              <a:rPr lang="ru-RU" dirty="0" smtClean="0"/>
              <a:t> </a:t>
            </a:r>
            <a:r>
              <a:rPr lang="ru-RU" dirty="0" err="1" smtClean="0"/>
              <a:t>останньої</a:t>
            </a:r>
            <a:r>
              <a:rPr lang="ru-RU" dirty="0" smtClean="0"/>
              <a:t> до складу </a:t>
            </a:r>
            <a:r>
              <a:rPr lang="ru-RU" dirty="0" err="1" smtClean="0">
                <a:hlinkClick r:id="rId27" tooltip="Московське царство"/>
              </a:rPr>
              <a:t>Московії</a:t>
            </a:r>
            <a:r>
              <a:rPr lang="ru-RU" dirty="0" smtClean="0"/>
              <a:t>, а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>
                <a:hlinkClick r:id="rId28" tooltip="Російська імперія"/>
              </a:rPr>
              <a:t>Російської</a:t>
            </a:r>
            <a:r>
              <a:rPr lang="ru-RU" dirty="0" smtClean="0">
                <a:hlinkClick r:id="rId28" tooltip="Російська імперія"/>
              </a:rPr>
              <a:t> </a:t>
            </a:r>
            <a:r>
              <a:rPr lang="ru-RU" dirty="0" err="1" smtClean="0">
                <a:hlinkClick r:id="rId28" tooltip="Російська імперія"/>
              </a:rPr>
              <a:t>імперії</a:t>
            </a:r>
            <a:r>
              <a:rPr lang="ru-RU" dirty="0" smtClean="0"/>
              <a:t>, слово «</a:t>
            </a:r>
            <a:r>
              <a:rPr lang="ru-RU" dirty="0" err="1" smtClean="0"/>
              <a:t>Україна</a:t>
            </a:r>
            <a:r>
              <a:rPr lang="ru-RU" dirty="0" smtClean="0"/>
              <a:t>» </a:t>
            </a:r>
            <a:r>
              <a:rPr lang="ru-RU" dirty="0" err="1" smtClean="0"/>
              <a:t>закріпилося</a:t>
            </a:r>
            <a:r>
              <a:rPr lang="ru-RU" dirty="0" smtClean="0"/>
              <a:t> за </a:t>
            </a:r>
            <a:r>
              <a:rPr lang="ru-RU" dirty="0" err="1" smtClean="0"/>
              <a:t>регіоном</a:t>
            </a:r>
            <a:r>
              <a:rPr lang="ru-RU" dirty="0" smtClean="0"/>
              <a:t> </a:t>
            </a:r>
            <a:r>
              <a:rPr lang="ru-RU" dirty="0" err="1" smtClean="0"/>
              <a:t>Подніпров'я</a:t>
            </a:r>
            <a:r>
              <a:rPr lang="ru-RU" dirty="0" smtClean="0"/>
              <a:t>, </a:t>
            </a:r>
            <a:r>
              <a:rPr lang="ru-RU" dirty="0" err="1" smtClean="0"/>
              <a:t>виступаючи</a:t>
            </a:r>
            <a:r>
              <a:rPr lang="ru-RU" dirty="0" smtClean="0"/>
              <a:t> </a:t>
            </a:r>
            <a:r>
              <a:rPr lang="ru-RU" dirty="0" err="1" smtClean="0"/>
              <a:t>синонімом</a:t>
            </a:r>
            <a:r>
              <a:rPr lang="ru-RU" dirty="0" smtClean="0"/>
              <a:t> слова </a:t>
            </a:r>
            <a:r>
              <a:rPr lang="ru-RU" dirty="0" smtClean="0">
                <a:hlinkClick r:id="rId29" tooltip="Малоросія"/>
              </a:rPr>
              <a:t>«</a:t>
            </a:r>
            <a:r>
              <a:rPr lang="ru-RU" dirty="0" err="1" smtClean="0">
                <a:hlinkClick r:id="rId29" tooltip="Малоросія"/>
              </a:rPr>
              <a:t>Малоросія</a:t>
            </a:r>
            <a:r>
              <a:rPr lang="ru-RU" dirty="0" smtClean="0">
                <a:hlinkClick r:id="rId29" tooltip="Малоросія"/>
              </a:rPr>
              <a:t>»</a:t>
            </a:r>
            <a:r>
              <a:rPr lang="ru-RU" dirty="0" smtClean="0"/>
              <a:t>; ним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позначали</a:t>
            </a:r>
            <a:r>
              <a:rPr lang="ru-RU" dirty="0" smtClean="0"/>
              <a:t> </a:t>
            </a:r>
            <a:r>
              <a:rPr lang="ru-RU" dirty="0" err="1" smtClean="0">
                <a:hlinkClick r:id="rId30" tooltip="Слобожанщина"/>
              </a:rPr>
              <a:t>Слобожанщину</a:t>
            </a:r>
            <a:r>
              <a:rPr lang="ru-RU" dirty="0" smtClean="0"/>
              <a:t>, </a:t>
            </a:r>
            <a:r>
              <a:rPr lang="ru-RU" dirty="0" err="1" smtClean="0"/>
              <a:t>заселену</a:t>
            </a:r>
            <a:r>
              <a:rPr lang="ru-RU" dirty="0" smtClean="0"/>
              <a:t> </a:t>
            </a:r>
            <a:r>
              <a:rPr lang="ru-RU" dirty="0" err="1" smtClean="0"/>
              <a:t>вихідцями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. 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 — початку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, </a:t>
            </a:r>
            <a:r>
              <a:rPr lang="ru-RU" dirty="0" err="1" smtClean="0"/>
              <a:t>назва</a:t>
            </a:r>
            <a:r>
              <a:rPr lang="ru-RU" dirty="0" smtClean="0"/>
              <a:t> «</a:t>
            </a:r>
            <a:r>
              <a:rPr lang="ru-RU" dirty="0" err="1" smtClean="0"/>
              <a:t>Україна</a:t>
            </a:r>
            <a:r>
              <a:rPr lang="ru-RU" dirty="0" smtClean="0"/>
              <a:t>» набирала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а сам </a:t>
            </a:r>
            <a:r>
              <a:rPr lang="ru-RU" dirty="0" err="1" smtClean="0"/>
              <a:t>етнонім</a:t>
            </a:r>
            <a:r>
              <a:rPr lang="ru-RU" dirty="0" smtClean="0"/>
              <a:t> «</a:t>
            </a:r>
            <a:r>
              <a:rPr lang="ru-RU" dirty="0" err="1" smtClean="0"/>
              <a:t>русини</a:t>
            </a:r>
            <a:r>
              <a:rPr lang="ru-RU" dirty="0" smtClean="0"/>
              <a:t>»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витіснений</a:t>
            </a:r>
            <a:r>
              <a:rPr lang="ru-RU" dirty="0" smtClean="0"/>
              <a:t> </a:t>
            </a:r>
            <a:r>
              <a:rPr lang="ru-RU" dirty="0" err="1" smtClean="0"/>
              <a:t>етнонімом</a:t>
            </a:r>
            <a:r>
              <a:rPr lang="ru-RU" dirty="0" smtClean="0"/>
              <a:t> «</a:t>
            </a:r>
            <a:r>
              <a:rPr lang="ru-RU" dirty="0" err="1" smtClean="0"/>
              <a:t>українці</a:t>
            </a:r>
            <a:r>
              <a:rPr lang="ru-RU" dirty="0" smtClean="0"/>
              <a:t>»</a:t>
            </a:r>
            <a:r>
              <a:rPr lang="ru-RU" baseline="30000" dirty="0" smtClean="0">
                <a:hlinkClick r:id="rId7"/>
              </a:rPr>
              <a:t>[7]</a:t>
            </a:r>
            <a:r>
              <a:rPr lang="ru-RU" dirty="0" smtClean="0"/>
              <a:t>. </a:t>
            </a:r>
            <a:r>
              <a:rPr lang="ru-RU" dirty="0" smtClean="0">
                <a:hlinkClick r:id="rId31" tooltip="1917"/>
              </a:rPr>
              <a:t>1917</a:t>
            </a:r>
            <a:r>
              <a:rPr lang="ru-RU" dirty="0" smtClean="0"/>
              <a:t> року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проголошена</a:t>
            </a:r>
            <a:r>
              <a:rPr lang="ru-RU" dirty="0" smtClean="0"/>
              <a:t> перша держава, яка </a:t>
            </a:r>
            <a:r>
              <a:rPr lang="ru-RU" dirty="0" err="1" smtClean="0"/>
              <a:t>використала</a:t>
            </a:r>
            <a:r>
              <a:rPr lang="ru-RU" dirty="0" smtClean="0"/>
              <a:t> слово «</a:t>
            </a:r>
            <a:r>
              <a:rPr lang="ru-RU" dirty="0" err="1" smtClean="0"/>
              <a:t>Україна</a:t>
            </a:r>
            <a:r>
              <a:rPr lang="ru-RU" dirty="0" smtClean="0"/>
              <a:t>» в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офіційній</a:t>
            </a:r>
            <a:r>
              <a:rPr lang="ru-RU" dirty="0" smtClean="0"/>
              <a:t> </a:t>
            </a:r>
            <a:r>
              <a:rPr lang="ru-RU" dirty="0" err="1" smtClean="0"/>
              <a:t>назві</a:t>
            </a:r>
            <a:r>
              <a:rPr lang="ru-RU" dirty="0" smtClean="0"/>
              <a:t>, — </a:t>
            </a:r>
            <a:r>
              <a:rPr lang="ru-RU" dirty="0" err="1" smtClean="0">
                <a:hlinkClick r:id="rId32" tooltip="Українська Народна Республіка"/>
              </a:rPr>
              <a:t>Українська</a:t>
            </a:r>
            <a:r>
              <a:rPr lang="ru-RU" dirty="0" smtClean="0">
                <a:hlinkClick r:id="rId32" tooltip="Українська Народна Республіка"/>
              </a:rPr>
              <a:t> Народна </a:t>
            </a:r>
            <a:r>
              <a:rPr lang="ru-RU" dirty="0" err="1" smtClean="0">
                <a:hlinkClick r:id="rId32" tooltip="Українська Народна Республіка"/>
              </a:rPr>
              <a:t>Республіка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Етимологія</a:t>
            </a:r>
            <a:r>
              <a:rPr lang="ru-RU" dirty="0" smtClean="0"/>
              <a:t> слова «</a:t>
            </a:r>
            <a:r>
              <a:rPr lang="ru-RU" dirty="0" err="1" smtClean="0"/>
              <a:t>Україна</a:t>
            </a:r>
            <a:r>
              <a:rPr lang="ru-RU" dirty="0" smtClean="0"/>
              <a:t>» </a:t>
            </a:r>
            <a:r>
              <a:rPr lang="ru-RU" dirty="0" err="1" smtClean="0"/>
              <a:t>достеменно</a:t>
            </a:r>
            <a:r>
              <a:rPr lang="ru-RU" dirty="0" smtClean="0"/>
              <a:t> не </a:t>
            </a:r>
            <a:r>
              <a:rPr lang="ru-RU" dirty="0" err="1" smtClean="0"/>
              <a:t>відома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теорій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оформилася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польської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історіографії</a:t>
            </a:r>
            <a:r>
              <a:rPr lang="ru-RU" dirty="0" smtClean="0"/>
              <a:t>,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окраїну</a:t>
            </a:r>
            <a:r>
              <a:rPr lang="ru-RU" dirty="0" smtClean="0"/>
              <a:t>» 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прикордоння</a:t>
            </a:r>
            <a:r>
              <a:rPr lang="ru-RU" dirty="0" smtClean="0"/>
              <a:t>».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теорією</a:t>
            </a:r>
            <a:r>
              <a:rPr lang="ru-RU" dirty="0" smtClean="0"/>
              <a:t>,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притримуються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дослідників</a:t>
            </a:r>
            <a:r>
              <a:rPr lang="ru-RU" dirty="0" smtClean="0"/>
              <a:t>, «</a:t>
            </a:r>
            <a:r>
              <a:rPr lang="ru-RU" dirty="0" err="1" smtClean="0"/>
              <a:t>Україна</a:t>
            </a:r>
            <a:r>
              <a:rPr lang="ru-RU" dirty="0" smtClean="0"/>
              <a:t>»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«</a:t>
            </a:r>
            <a:r>
              <a:rPr lang="ru-RU" dirty="0" err="1" smtClean="0"/>
              <a:t>країна</a:t>
            </a:r>
            <a:r>
              <a:rPr lang="ru-RU" dirty="0" smtClean="0"/>
              <a:t>» </a:t>
            </a:r>
            <a:r>
              <a:rPr lang="ru-RU" dirty="0" err="1" smtClean="0"/>
              <a:t>або</a:t>
            </a:r>
            <a:r>
              <a:rPr lang="ru-RU" dirty="0" smtClean="0"/>
              <a:t> «край»</a:t>
            </a:r>
            <a:r>
              <a:rPr lang="ru-RU" baseline="30000" dirty="0" smtClean="0">
                <a:hlinkClick r:id="rId7"/>
              </a:rPr>
              <a:t>[9]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500990" cy="573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Карта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італійця</a:t>
            </a:r>
            <a:r>
              <a:rPr lang="ru-RU" dirty="0" smtClean="0"/>
              <a:t> </a:t>
            </a:r>
            <a:r>
              <a:rPr lang="ru-RU" dirty="0" err="1" smtClean="0"/>
              <a:t>Вінченцо-Марія</a:t>
            </a:r>
            <a:r>
              <a:rPr lang="ru-RU" dirty="0" smtClean="0"/>
              <a:t> </a:t>
            </a:r>
            <a:r>
              <a:rPr lang="ru-RU" dirty="0" err="1" smtClean="0"/>
              <a:t>Коронеллі</a:t>
            </a:r>
            <a:r>
              <a:rPr lang="ru-RU" dirty="0" smtClean="0"/>
              <a:t> (</a:t>
            </a:r>
            <a:r>
              <a:rPr lang="ru-RU" dirty="0" smtClean="0">
                <a:hlinkClick r:id="rId3" tooltip="1690"/>
              </a:rPr>
              <a:t>1690</a:t>
            </a:r>
            <a:r>
              <a:rPr lang="ru-RU" dirty="0" smtClean="0"/>
              <a:t>). </a:t>
            </a:r>
            <a:r>
              <a:rPr lang="ru-RU" dirty="0" err="1" smtClean="0">
                <a:hlinkClick r:id="rId4" tooltip="Правобережна Україна"/>
              </a:rPr>
              <a:t>Правобержжя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Лівобережна Україна"/>
              </a:rPr>
              <a:t>Лівобережжя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Києвом</a:t>
            </a:r>
            <a:r>
              <a:rPr lang="ru-RU" dirty="0" smtClean="0"/>
              <a:t> </a:t>
            </a:r>
            <a:r>
              <a:rPr lang="ru-RU" dirty="0" err="1" smtClean="0"/>
              <a:t>позначені</a:t>
            </a:r>
            <a:r>
              <a:rPr lang="ru-RU" dirty="0" smtClean="0"/>
              <a:t> як </a:t>
            </a:r>
            <a:r>
              <a:rPr lang="en-US" dirty="0" smtClean="0"/>
              <a:t>VKRAINE </a:t>
            </a:r>
            <a:r>
              <a:rPr lang="en-US" dirty="0" err="1" smtClean="0"/>
              <a:t>ou</a:t>
            </a:r>
            <a:r>
              <a:rPr lang="en-US" dirty="0" smtClean="0"/>
              <a:t> PAYS DES COSAQUES (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>
                <a:hlinkClick r:id="rId6" tooltip="Козак"/>
              </a:rPr>
              <a:t>козаків</a:t>
            </a:r>
            <a:r>
              <a:rPr lang="ru-RU" dirty="0" smtClean="0"/>
              <a:t>); Слово </a:t>
            </a:r>
            <a:r>
              <a:rPr lang="en-US" dirty="0" smtClean="0"/>
              <a:t>OKRAINA (</a:t>
            </a:r>
            <a:r>
              <a:rPr lang="ru-RU" dirty="0" err="1" smtClean="0"/>
              <a:t>Окраїна</a:t>
            </a:r>
            <a:r>
              <a:rPr lang="ru-RU" dirty="0" smtClean="0"/>
              <a:t>) </a:t>
            </a:r>
            <a:r>
              <a:rPr lang="ru-RU" dirty="0" err="1" smtClean="0"/>
              <a:t>вжито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Задоння"/>
              </a:rPr>
              <a:t>Задоння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>
                <a:hlinkClick r:id="rId8" tooltip="Рязань"/>
              </a:rPr>
              <a:t>Рязані</a:t>
            </a:r>
            <a:r>
              <a:rPr lang="ru-RU" dirty="0" smtClean="0"/>
              <a:t> — </a:t>
            </a:r>
            <a:r>
              <a:rPr lang="ru-RU" dirty="0" err="1" smtClean="0"/>
              <a:t>московського</a:t>
            </a:r>
            <a:r>
              <a:rPr lang="ru-RU" dirty="0" smtClean="0"/>
              <a:t> </a:t>
            </a:r>
            <a:r>
              <a:rPr lang="ru-RU" dirty="0" err="1" smtClean="0"/>
              <a:t>порубіжжя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>
                <a:hlinkClick r:id="rId2" tooltip="Середні віки"/>
              </a:rPr>
              <a:t>середніх</a:t>
            </a:r>
            <a:r>
              <a:rPr lang="ru-RU" dirty="0" smtClean="0">
                <a:hlinkClick r:id="rId2" tooltip="Середні віки"/>
              </a:rPr>
              <a:t> </a:t>
            </a:r>
            <a:r>
              <a:rPr lang="ru-RU" dirty="0" err="1" smtClean="0">
                <a:hlinkClick r:id="rId2" tooltip="Середні віки"/>
              </a:rPr>
              <a:t>віках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hlinkClick r:id="rId3" tooltip="8 століття"/>
              </a:rPr>
              <a:t>8 </a:t>
            </a:r>
            <a:r>
              <a:rPr lang="ru-RU" dirty="0" err="1" smtClean="0">
                <a:hlinkClick r:id="rId3" tooltip="8 століття"/>
              </a:rPr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стали центром </a:t>
            </a:r>
            <a:r>
              <a:rPr lang="ru-RU" dirty="0" err="1" smtClean="0">
                <a:hlinkClick r:id="rId4" tooltip="Руська земля"/>
              </a:rPr>
              <a:t>Руської</a:t>
            </a:r>
            <a:r>
              <a:rPr lang="ru-RU" dirty="0" smtClean="0">
                <a:hlinkClick r:id="rId4" tooltip="Руська земля"/>
              </a:rPr>
              <a:t> </a:t>
            </a:r>
            <a:r>
              <a:rPr lang="ru-RU" dirty="0" err="1" smtClean="0">
                <a:hlinkClick r:id="rId4" tooltip="Руська земля"/>
              </a:rPr>
              <a:t>землі</a:t>
            </a:r>
            <a:r>
              <a:rPr lang="ru-RU" dirty="0" smtClean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Київ"/>
              </a:rPr>
              <a:t>Києвом</a:t>
            </a:r>
            <a:r>
              <a:rPr lang="ru-RU" dirty="0" smtClean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smtClean="0">
                <a:hlinkClick r:id="rId6" tooltip="9 століття"/>
              </a:rPr>
              <a:t>9 </a:t>
            </a:r>
            <a:r>
              <a:rPr lang="ru-RU" dirty="0" err="1" smtClean="0">
                <a:hlinkClick r:id="rId6" tooltip="9 століття"/>
              </a:rPr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захопили</a:t>
            </a:r>
            <a:r>
              <a:rPr lang="ru-RU" dirty="0" smtClean="0"/>
              <a:t> </a:t>
            </a:r>
            <a:r>
              <a:rPr lang="ru-RU" dirty="0" err="1" smtClean="0"/>
              <a:t>скандинавські</a:t>
            </a:r>
            <a:r>
              <a:rPr lang="ru-RU" dirty="0" smtClean="0"/>
              <a:t> </a:t>
            </a:r>
            <a:r>
              <a:rPr lang="ru-RU" dirty="0" smtClean="0">
                <a:hlinkClick r:id="rId7" tooltip="Варяги"/>
              </a:rPr>
              <a:t>варяги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заснували</a:t>
            </a:r>
            <a:r>
              <a:rPr lang="ru-RU" dirty="0" smtClean="0"/>
              <a:t> свою </a:t>
            </a:r>
            <a:r>
              <a:rPr lang="ru-RU" dirty="0" err="1" smtClean="0"/>
              <a:t>династію</a:t>
            </a:r>
            <a:r>
              <a:rPr lang="ru-RU" dirty="0" smtClean="0"/>
              <a:t> </a:t>
            </a:r>
            <a:r>
              <a:rPr lang="ru-RU" dirty="0" err="1" smtClean="0">
                <a:hlinkClick r:id="rId8" tooltip="Рюриковичі"/>
              </a:rPr>
              <a:t>Рюриковичів</a:t>
            </a:r>
            <a:r>
              <a:rPr lang="ru-RU" dirty="0" smtClean="0"/>
              <a:t>. Вони </a:t>
            </a:r>
            <a:r>
              <a:rPr lang="ru-RU" dirty="0" err="1" smtClean="0"/>
              <a:t>розширили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>
                <a:hlinkClick r:id="rId9" tooltip="Київська Русь"/>
              </a:rPr>
              <a:t>Русі</a:t>
            </a:r>
            <a:r>
              <a:rPr lang="ru-RU" dirty="0" smtClean="0"/>
              <a:t> на весь </a:t>
            </a:r>
            <a:r>
              <a:rPr lang="ru-RU" dirty="0" err="1" smtClean="0">
                <a:hlinkClick r:id="rId10" tooltip="Східні слов'яни"/>
              </a:rPr>
              <a:t>східнослов'янський</a:t>
            </a:r>
            <a:r>
              <a:rPr lang="ru-RU" dirty="0" smtClean="0">
                <a:hlinkClick r:id="rId10" tooltip="Східні слов'яни"/>
              </a:rPr>
              <a:t> </a:t>
            </a:r>
            <a:r>
              <a:rPr lang="ru-RU" dirty="0" err="1" smtClean="0">
                <a:hlinkClick r:id="rId10" tooltip="Східні слов'яни"/>
              </a:rPr>
              <a:t>світ</a:t>
            </a:r>
            <a:r>
              <a:rPr lang="ru-RU" dirty="0" smtClean="0"/>
              <a:t>. </a:t>
            </a:r>
            <a:r>
              <a:rPr lang="ru-RU" dirty="0" smtClean="0">
                <a:hlinkClick r:id="rId11" tooltip="988"/>
              </a:rPr>
              <a:t>988</a:t>
            </a:r>
            <a:r>
              <a:rPr lang="ru-RU" dirty="0" smtClean="0"/>
              <a:t> року за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>
                <a:hlinkClick r:id="rId12" tooltip="Володимир Святославич"/>
              </a:rPr>
              <a:t>Володимира</a:t>
            </a:r>
            <a:r>
              <a:rPr lang="ru-RU" dirty="0" smtClean="0"/>
              <a:t> </a:t>
            </a:r>
            <a:r>
              <a:rPr lang="ru-RU" dirty="0" err="1" smtClean="0">
                <a:hlinkClick r:id="rId13" tooltip="Русини"/>
              </a:rPr>
              <a:t>русини</a:t>
            </a:r>
            <a:r>
              <a:rPr lang="ru-RU" dirty="0" smtClean="0"/>
              <a:t> </a:t>
            </a:r>
            <a:r>
              <a:rPr lang="ru-RU" dirty="0" err="1" smtClean="0"/>
              <a:t>прийняли</a:t>
            </a:r>
            <a:r>
              <a:rPr lang="ru-RU" dirty="0" smtClean="0"/>
              <a:t> </a:t>
            </a:r>
            <a:r>
              <a:rPr lang="ru-RU" dirty="0" err="1" smtClean="0">
                <a:hlinkClick r:id="rId14" tooltip="Християнство"/>
              </a:rPr>
              <a:t>християнство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15" tooltip="Візантійська Імперія"/>
              </a:rPr>
              <a:t>Візантії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визначило</a:t>
            </a:r>
            <a:r>
              <a:rPr lang="ru-RU" dirty="0" smtClean="0"/>
              <a:t> </a:t>
            </a:r>
            <a:r>
              <a:rPr lang="ru-RU" dirty="0" err="1" smtClean="0"/>
              <a:t>цивілізаційну</a:t>
            </a:r>
            <a:r>
              <a:rPr lang="ru-RU" dirty="0" smtClean="0"/>
              <a:t> </a:t>
            </a:r>
            <a:r>
              <a:rPr lang="ru-RU" dirty="0" err="1" smtClean="0"/>
              <a:t>приналежність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на </a:t>
            </a:r>
            <a:r>
              <a:rPr lang="ru-RU" dirty="0" err="1" smtClean="0"/>
              <a:t>подальші</a:t>
            </a:r>
            <a:r>
              <a:rPr lang="ru-RU" dirty="0" smtClean="0"/>
              <a:t> </a:t>
            </a:r>
            <a:r>
              <a:rPr lang="ru-RU" dirty="0" err="1" smtClean="0"/>
              <a:t>тисячоліття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>
                <a:hlinkClick r:id="rId16" tooltip="Феодальна роздробленість"/>
              </a:rPr>
              <a:t>феодальної</a:t>
            </a:r>
            <a:r>
              <a:rPr lang="ru-RU" dirty="0" smtClean="0">
                <a:hlinkClick r:id="rId16" tooltip="Феодальна роздробленість"/>
              </a:rPr>
              <a:t> </a:t>
            </a:r>
            <a:r>
              <a:rPr lang="ru-RU" dirty="0" err="1" smtClean="0">
                <a:hlinkClick r:id="rId16" tooltip="Феодальна роздробленість"/>
              </a:rPr>
              <a:t>роздробленості</a:t>
            </a:r>
            <a:r>
              <a:rPr lang="ru-RU" dirty="0" smtClean="0"/>
              <a:t> у 11 — 13 </a:t>
            </a:r>
            <a:r>
              <a:rPr lang="ru-RU" dirty="0" err="1" smtClean="0"/>
              <a:t>століттях</a:t>
            </a:r>
            <a:r>
              <a:rPr lang="ru-RU" dirty="0" smtClean="0"/>
              <a:t> </a:t>
            </a:r>
            <a:r>
              <a:rPr lang="ru-RU" dirty="0" err="1" smtClean="0"/>
              <a:t>призвів</a:t>
            </a:r>
            <a:r>
              <a:rPr lang="ru-RU" dirty="0" smtClean="0"/>
              <a:t> до </a:t>
            </a:r>
            <a:r>
              <a:rPr lang="ru-RU" dirty="0" err="1" smtClean="0"/>
              <a:t>ослаблення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 У </a:t>
            </a:r>
            <a:r>
              <a:rPr lang="ru-RU" dirty="0" smtClean="0">
                <a:hlinkClick r:id="rId17" tooltip="1240-ві"/>
              </a:rPr>
              <a:t>1240-х</a:t>
            </a:r>
            <a:r>
              <a:rPr lang="ru-RU" dirty="0" smtClean="0"/>
              <a:t> роках вона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завойована</a:t>
            </a:r>
            <a:r>
              <a:rPr lang="ru-RU" dirty="0" smtClean="0"/>
              <a:t> </a:t>
            </a:r>
            <a:r>
              <a:rPr lang="ru-RU" dirty="0" err="1" smtClean="0">
                <a:hlinkClick r:id="rId18" tooltip="Монгольська імперія"/>
              </a:rPr>
              <a:t>Монгольською</a:t>
            </a:r>
            <a:r>
              <a:rPr lang="ru-RU" dirty="0" smtClean="0">
                <a:hlinkClick r:id="rId18" tooltip="Монгольська імперія"/>
              </a:rPr>
              <a:t> </a:t>
            </a:r>
            <a:r>
              <a:rPr lang="ru-RU" dirty="0" err="1" smtClean="0">
                <a:hlinkClick r:id="rId18" tooltip="Монгольська імперія"/>
              </a:rPr>
              <a:t>імперією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занепаду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політичний</a:t>
            </a:r>
            <a:r>
              <a:rPr lang="ru-RU" dirty="0" smtClean="0"/>
              <a:t>,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культурний</a:t>
            </a:r>
            <a:r>
              <a:rPr lang="ru-RU" dirty="0" smtClean="0"/>
              <a:t> центр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</a:t>
            </a:r>
            <a:r>
              <a:rPr lang="ru-RU" dirty="0" err="1" smtClean="0"/>
              <a:t>був</a:t>
            </a:r>
            <a:r>
              <a:rPr lang="ru-RU" dirty="0" smtClean="0"/>
              <a:t> перенесений до </a:t>
            </a:r>
            <a:r>
              <a:rPr lang="ru-RU" dirty="0" err="1" smtClean="0">
                <a:hlinkClick r:id="rId19" tooltip="Галицько-Волинське князівство"/>
              </a:rPr>
              <a:t>Галицько-Волинської</a:t>
            </a:r>
            <a:r>
              <a:rPr lang="ru-RU" dirty="0" smtClean="0">
                <a:hlinkClick r:id="rId19" tooltip="Галицько-Волинське князівство"/>
              </a:rPr>
              <a:t> </a:t>
            </a:r>
            <a:r>
              <a:rPr lang="ru-RU" dirty="0" err="1" smtClean="0">
                <a:hlinkClick r:id="rId19" tooltip="Галицько-Волинське князівство"/>
              </a:rPr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правитель </a:t>
            </a:r>
            <a:r>
              <a:rPr lang="ru-RU" dirty="0" smtClean="0">
                <a:hlinkClick r:id="rId20" tooltip="Данило Галицький"/>
              </a:rPr>
              <a:t>Данило </a:t>
            </a:r>
            <a:r>
              <a:rPr lang="ru-RU" dirty="0" err="1" smtClean="0">
                <a:hlinkClick r:id="rId20" tooltip="Данило Галицький"/>
              </a:rPr>
              <a:t>Галицький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першим королем </a:t>
            </a:r>
            <a:r>
              <a:rPr lang="ru-RU" dirty="0" err="1" smtClean="0"/>
              <a:t>Русі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21"/>
              </a:rPr>
              <a:t>[12]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5930" y="0"/>
            <a:ext cx="7418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310604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>
                <a:hlinkClick r:id="rId3" tooltip="Хрещення Русі"/>
              </a:rPr>
              <a:t>Хрещення</a:t>
            </a:r>
            <a:r>
              <a:rPr lang="ru-RU" dirty="0" smtClean="0">
                <a:hlinkClick r:id="rId3" tooltip="Хрещення Русі"/>
              </a:rPr>
              <a:t> </a:t>
            </a:r>
            <a:r>
              <a:rPr lang="ru-RU" dirty="0" err="1" smtClean="0">
                <a:hlinkClick r:id="rId3" tooltip="Хрещення Русі"/>
              </a:rPr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Володимиро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smtClean="0">
                <a:hlinkClick r:id="rId2" tooltip="15 століття"/>
              </a:rPr>
              <a:t>15 </a:t>
            </a:r>
            <a:r>
              <a:rPr lang="ru-RU" dirty="0" err="1" smtClean="0">
                <a:hlinkClick r:id="rId2" tooltip="15 століття"/>
              </a:rPr>
              <a:t>століття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кордонів</a:t>
            </a:r>
            <a:r>
              <a:rPr lang="ru-RU" dirty="0" smtClean="0"/>
              <a:t> </a:t>
            </a:r>
            <a:r>
              <a:rPr lang="ru-RU" dirty="0" err="1" smtClean="0"/>
              <a:t>Литви</a:t>
            </a:r>
            <a:r>
              <a:rPr lang="ru-RU" dirty="0" smtClean="0"/>
              <a:t>, </a:t>
            </a:r>
            <a:r>
              <a:rPr lang="ru-RU" dirty="0" err="1" smtClean="0"/>
              <a:t>Московії</a:t>
            </a:r>
            <a:r>
              <a:rPr lang="ru-RU" dirty="0" smtClean="0"/>
              <a:t> та </a:t>
            </a:r>
            <a:r>
              <a:rPr lang="ru-RU" dirty="0" err="1" smtClean="0"/>
              <a:t>Криму</a:t>
            </a:r>
            <a:r>
              <a:rPr lang="ru-RU" dirty="0" smtClean="0"/>
              <a:t>, у </a:t>
            </a:r>
            <a:r>
              <a:rPr lang="ru-RU" dirty="0" smtClean="0">
                <a:hlinkClick r:id="rId3" tooltip="Дике поле"/>
              </a:rPr>
              <a:t>«диких степах»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Запорожжя (регіон)"/>
              </a:rPr>
              <a:t>Запорожжя</a:t>
            </a:r>
            <a:r>
              <a:rPr lang="ru-RU" dirty="0" smtClean="0"/>
              <a:t>,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угруповання</a:t>
            </a:r>
            <a:r>
              <a:rPr lang="ru-RU" dirty="0" smtClean="0"/>
              <a:t> </a:t>
            </a:r>
            <a:r>
              <a:rPr lang="ru-RU" dirty="0" err="1" smtClean="0"/>
              <a:t>вояків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звали себе </a:t>
            </a:r>
            <a:r>
              <a:rPr lang="ru-RU" dirty="0" err="1" smtClean="0">
                <a:hlinkClick r:id="rId5" tooltip="Козак"/>
              </a:rPr>
              <a:t>козаками</a:t>
            </a:r>
            <a:r>
              <a:rPr lang="ru-RU" dirty="0" smtClean="0"/>
              <a:t>. З </a:t>
            </a:r>
            <a:r>
              <a:rPr lang="ru-RU" dirty="0" smtClean="0">
                <a:hlinkClick r:id="rId6" tooltip="16 століття"/>
              </a:rPr>
              <a:t>16 </a:t>
            </a:r>
            <a:r>
              <a:rPr lang="ru-RU" dirty="0" err="1" smtClean="0">
                <a:hlinkClick r:id="rId6" tooltip="16 століття"/>
              </a:rPr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їхнім</a:t>
            </a:r>
            <a:r>
              <a:rPr lang="ru-RU" dirty="0" smtClean="0"/>
              <a:t> </a:t>
            </a:r>
            <a:r>
              <a:rPr lang="ru-RU" dirty="0" err="1" smtClean="0"/>
              <a:t>військовий</a:t>
            </a:r>
            <a:r>
              <a:rPr lang="ru-RU" dirty="0" smtClean="0"/>
              <a:t> центром стала </a:t>
            </a:r>
            <a:r>
              <a:rPr lang="ru-RU" dirty="0" err="1" smtClean="0">
                <a:hlinkClick r:id="rId7" tooltip="Запорозька Січ"/>
              </a:rPr>
              <a:t>Запорозька</a:t>
            </a:r>
            <a:r>
              <a:rPr lang="ru-RU" dirty="0" smtClean="0">
                <a:hlinkClick r:id="rId7" tooltip="Запорозька Січ"/>
              </a:rPr>
              <a:t> </a:t>
            </a:r>
            <a:r>
              <a:rPr lang="ru-RU" dirty="0" err="1" smtClean="0">
                <a:hlinkClick r:id="rId7" tooltip="Запорозька Січ"/>
              </a:rPr>
              <a:t>Січ</a:t>
            </a:r>
            <a:r>
              <a:rPr lang="ru-RU" dirty="0" smtClean="0"/>
              <a:t>. У </a:t>
            </a:r>
            <a:r>
              <a:rPr lang="ru-RU" dirty="0" smtClean="0">
                <a:hlinkClick r:id="rId8" tooltip="17 століття"/>
              </a:rPr>
              <a:t>17 </a:t>
            </a:r>
            <a:r>
              <a:rPr lang="ru-RU" dirty="0" err="1" smtClean="0">
                <a:hlinkClick r:id="rId8" tooltip="17 століття"/>
              </a:rPr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вояки </a:t>
            </a:r>
            <a:r>
              <a:rPr lang="ru-RU" dirty="0" err="1" smtClean="0"/>
              <a:t>перетворилися</a:t>
            </a:r>
            <a:r>
              <a:rPr lang="ru-RU" dirty="0" smtClean="0"/>
              <a:t> на </a:t>
            </a:r>
            <a:r>
              <a:rPr lang="ru-RU" dirty="0" err="1" smtClean="0"/>
              <a:t>окремий</a:t>
            </a:r>
            <a:r>
              <a:rPr lang="ru-RU" dirty="0" smtClean="0"/>
              <a:t> </a:t>
            </a:r>
            <a:r>
              <a:rPr lang="ru-RU" dirty="0" err="1" smtClean="0">
                <a:hlinkClick r:id="rId9" tooltip="Суспільний стан"/>
              </a:rPr>
              <a:t>суспільний</a:t>
            </a:r>
            <a:r>
              <a:rPr lang="ru-RU" dirty="0" smtClean="0">
                <a:hlinkClick r:id="rId9" tooltip="Суспільний стан"/>
              </a:rPr>
              <a:t> стан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часто </a:t>
            </a:r>
            <a:r>
              <a:rPr lang="ru-RU" dirty="0" err="1" smtClean="0"/>
              <a:t>відстоював</a:t>
            </a:r>
            <a:r>
              <a:rPr lang="ru-RU" dirty="0" smtClean="0"/>
              <a:t> права </a:t>
            </a:r>
            <a:r>
              <a:rPr lang="ru-RU" dirty="0" err="1" smtClean="0">
                <a:hlinkClick r:id="rId10" tooltip="Українці"/>
              </a:rPr>
              <a:t>українського</a:t>
            </a:r>
            <a:r>
              <a:rPr lang="ru-RU" dirty="0" smtClean="0">
                <a:hlinkClick r:id="rId10" tooltip="Українці"/>
              </a:rPr>
              <a:t> </a:t>
            </a:r>
            <a:r>
              <a:rPr lang="ru-RU" dirty="0" err="1" smtClean="0">
                <a:hlinkClick r:id="rId10" tooltip="Українці"/>
              </a:rPr>
              <a:t>населення</a:t>
            </a:r>
            <a:r>
              <a:rPr lang="ru-RU" dirty="0" smtClean="0"/>
              <a:t> в </a:t>
            </a:r>
            <a:r>
              <a:rPr lang="ru-RU" dirty="0" err="1" smtClean="0"/>
              <a:t>Речі</a:t>
            </a:r>
            <a:r>
              <a:rPr lang="ru-RU" dirty="0" smtClean="0"/>
              <a:t> </a:t>
            </a:r>
            <a:r>
              <a:rPr lang="ru-RU" dirty="0" err="1" smtClean="0"/>
              <a:t>Посполитій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smtClean="0">
                <a:hlinkClick r:id="rId11" tooltip="1648"/>
              </a:rPr>
              <a:t>1648</a:t>
            </a:r>
            <a:r>
              <a:rPr lang="ru-RU" dirty="0" smtClean="0"/>
              <a:t> — </a:t>
            </a:r>
            <a:r>
              <a:rPr lang="ru-RU" dirty="0" smtClean="0">
                <a:hlinkClick r:id="rId12" tooltip="1657"/>
              </a:rPr>
              <a:t>1657</a:t>
            </a:r>
            <a:r>
              <a:rPr lang="ru-RU" dirty="0" smtClean="0"/>
              <a:t> роках </a:t>
            </a:r>
            <a:r>
              <a:rPr lang="ru-RU" dirty="0" err="1" smtClean="0"/>
              <a:t>козаки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smtClean="0">
                <a:hlinkClick r:id="rId13" tooltip="Богдан Хмельницький"/>
              </a:rPr>
              <a:t>Богдана </a:t>
            </a:r>
            <a:r>
              <a:rPr lang="ru-RU" dirty="0" err="1" smtClean="0">
                <a:hlinkClick r:id="rId13" tooltip="Богдан Хмельницький"/>
              </a:rPr>
              <a:t>Хмельницького</a:t>
            </a:r>
            <a:r>
              <a:rPr lang="ru-RU" dirty="0" smtClean="0"/>
              <a:t> </a:t>
            </a:r>
            <a:r>
              <a:rPr lang="ru-RU" dirty="0" err="1" smtClean="0"/>
              <a:t>здійснили</a:t>
            </a:r>
            <a:r>
              <a:rPr lang="ru-RU" dirty="0" smtClean="0"/>
              <a:t> </a:t>
            </a:r>
            <a:r>
              <a:rPr lang="ru-RU" dirty="0" err="1" smtClean="0">
                <a:hlinkClick r:id="rId14" tooltip="Хмельниччина"/>
              </a:rPr>
              <a:t>Козацьку</a:t>
            </a:r>
            <a:r>
              <a:rPr lang="ru-RU" dirty="0" smtClean="0">
                <a:hlinkClick r:id="rId14" tooltip="Хмельниччина"/>
              </a:rPr>
              <a:t> </a:t>
            </a:r>
            <a:r>
              <a:rPr lang="ru-RU" dirty="0" err="1" smtClean="0">
                <a:hlinkClick r:id="rId14" tooltip="Хмельниччина"/>
              </a:rPr>
              <a:t>революцію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створили на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землях </a:t>
            </a:r>
            <a:r>
              <a:rPr lang="ru-RU" dirty="0" err="1" smtClean="0"/>
              <a:t>самоврядну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державу — </a:t>
            </a:r>
            <a:r>
              <a:rPr lang="ru-RU" dirty="0" err="1" smtClean="0">
                <a:hlinkClick r:id="rId15" tooltip="Гетьманщина"/>
              </a:rPr>
              <a:t>Військо</a:t>
            </a:r>
            <a:r>
              <a:rPr lang="ru-RU" dirty="0" smtClean="0">
                <a:hlinkClick r:id="rId15" tooltip="Гетьманщина"/>
              </a:rPr>
              <a:t> </a:t>
            </a:r>
            <a:r>
              <a:rPr lang="ru-RU" dirty="0" err="1" smtClean="0">
                <a:hlinkClick r:id="rId15" tooltip="Гетьманщина"/>
              </a:rPr>
              <a:t>Запорозьке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16"/>
              </a:rPr>
              <a:t>[13]</a:t>
            </a:r>
            <a:r>
              <a:rPr lang="ru-RU" dirty="0" smtClean="0"/>
              <a:t>. </a:t>
            </a:r>
            <a:r>
              <a:rPr lang="ru-RU" dirty="0" smtClean="0">
                <a:hlinkClick r:id="rId17" tooltip="1654"/>
              </a:rPr>
              <a:t>1654</a:t>
            </a:r>
            <a:r>
              <a:rPr lang="ru-RU" dirty="0" smtClean="0"/>
              <a:t> року, </a:t>
            </a:r>
            <a:r>
              <a:rPr lang="ru-RU" dirty="0" err="1" smtClean="0"/>
              <a:t>виснажена</a:t>
            </a:r>
            <a:r>
              <a:rPr lang="ru-RU" dirty="0" smtClean="0"/>
              <a:t> </a:t>
            </a:r>
            <a:r>
              <a:rPr lang="ru-RU" dirty="0" err="1" smtClean="0"/>
              <a:t>війнами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поляками, </a:t>
            </a:r>
            <a:r>
              <a:rPr lang="ru-RU" dirty="0" err="1" smtClean="0"/>
              <a:t>козацька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вимушена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шукати</a:t>
            </a:r>
            <a:r>
              <a:rPr lang="ru-RU" dirty="0" smtClean="0"/>
              <a:t> сильного союзника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прийняла</a:t>
            </a:r>
            <a:r>
              <a:rPr lang="ru-RU" dirty="0" smtClean="0"/>
              <a:t> </a:t>
            </a:r>
            <a:r>
              <a:rPr lang="ru-RU" dirty="0" err="1" smtClean="0">
                <a:hlinkClick r:id="rId18" tooltip="Переяславська Рада"/>
              </a:rPr>
              <a:t>російський</a:t>
            </a:r>
            <a:r>
              <a:rPr lang="ru-RU" dirty="0" smtClean="0">
                <a:hlinkClick r:id="rId18" tooltip="Переяславська Рада"/>
              </a:rPr>
              <a:t> протекторат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smtClean="0">
                <a:hlinkClick r:id="rId19" tooltip="1667"/>
              </a:rPr>
              <a:t>1667</a:t>
            </a:r>
            <a:r>
              <a:rPr lang="ru-RU" dirty="0" smtClean="0"/>
              <a:t> року </a:t>
            </a:r>
            <a:r>
              <a:rPr lang="ru-RU" dirty="0" smtClean="0">
                <a:hlinkClick r:id="rId20" tooltip="Поляки"/>
              </a:rPr>
              <a:t>поляки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>
                <a:hlinkClick r:id="rId21" tooltip="Росіяни"/>
              </a:rPr>
              <a:t>росіяни</a:t>
            </a:r>
            <a:r>
              <a:rPr lang="ru-RU" dirty="0" smtClean="0"/>
              <a:t> </a:t>
            </a:r>
            <a:r>
              <a:rPr lang="ru-RU" dirty="0" err="1" smtClean="0"/>
              <a:t>уклали</a:t>
            </a:r>
            <a:r>
              <a:rPr lang="ru-RU" dirty="0" smtClean="0"/>
              <a:t> </a:t>
            </a:r>
            <a:r>
              <a:rPr lang="ru-RU" dirty="0" smtClean="0">
                <a:hlinkClick r:id="rId22" tooltip="Андрусівський мир"/>
              </a:rPr>
              <a:t>мир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розділив</a:t>
            </a:r>
            <a:r>
              <a:rPr lang="ru-RU" dirty="0" smtClean="0"/>
              <a:t> </a:t>
            </a:r>
            <a:r>
              <a:rPr lang="ru-RU" dirty="0" err="1" smtClean="0"/>
              <a:t>країну</a:t>
            </a:r>
            <a:r>
              <a:rPr lang="ru-RU" dirty="0" smtClean="0"/>
              <a:t> по </a:t>
            </a:r>
            <a:r>
              <a:rPr lang="ru-RU" dirty="0" err="1" smtClean="0"/>
              <a:t>Дніпру</a:t>
            </a:r>
            <a:r>
              <a:rPr lang="ru-RU" dirty="0" smtClean="0"/>
              <a:t> без </a:t>
            </a:r>
            <a:r>
              <a:rPr lang="ru-RU" dirty="0" err="1" smtClean="0"/>
              <a:t>урахування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 17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Річ</a:t>
            </a:r>
            <a:r>
              <a:rPr lang="ru-RU" dirty="0" smtClean="0"/>
              <a:t> </a:t>
            </a:r>
            <a:r>
              <a:rPr lang="ru-RU" dirty="0" err="1" smtClean="0"/>
              <a:t>Посполита</a:t>
            </a:r>
            <a:r>
              <a:rPr lang="ru-RU" dirty="0" smtClean="0"/>
              <a:t> </a:t>
            </a:r>
            <a:r>
              <a:rPr lang="ru-RU" dirty="0" err="1" smtClean="0"/>
              <a:t>ліквідувала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козацького</a:t>
            </a:r>
            <a:r>
              <a:rPr lang="ru-RU" dirty="0" smtClean="0"/>
              <a:t> </a:t>
            </a:r>
            <a:r>
              <a:rPr lang="ru-RU" dirty="0" err="1" smtClean="0"/>
              <a:t>суверенітету</a:t>
            </a:r>
            <a:r>
              <a:rPr lang="ru-RU" dirty="0" smtClean="0"/>
              <a:t> на </a:t>
            </a:r>
            <a:r>
              <a:rPr lang="ru-RU" dirty="0" err="1" smtClean="0">
                <a:hlinkClick r:id="rId23" tooltip="Правобережжя"/>
              </a:rPr>
              <a:t>Правобережжі</a:t>
            </a:r>
            <a:r>
              <a:rPr lang="ru-RU" dirty="0" smtClean="0"/>
              <a:t>.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зробила</a:t>
            </a:r>
            <a:r>
              <a:rPr lang="ru-RU" dirty="0" smtClean="0"/>
              <a:t> </a:t>
            </a:r>
            <a:r>
              <a:rPr lang="ru-RU" dirty="0" err="1" smtClean="0"/>
              <a:t>Росія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smtClean="0">
                <a:hlinkClick r:id="rId24" tooltip="18 століття"/>
              </a:rPr>
              <a:t>18 </a:t>
            </a:r>
            <a:r>
              <a:rPr lang="ru-RU" dirty="0" err="1" smtClean="0">
                <a:hlinkClick r:id="rId24" tooltip="18 століття"/>
              </a:rPr>
              <a:t>століття</a:t>
            </a:r>
            <a:r>
              <a:rPr lang="ru-RU" dirty="0" smtClean="0"/>
              <a:t> на </a:t>
            </a:r>
            <a:r>
              <a:rPr lang="ru-RU" dirty="0" err="1" smtClean="0">
                <a:hlinkClick r:id="rId25" tooltip="Запорожжя"/>
              </a:rPr>
              <a:t>Лівобережжі</a:t>
            </a:r>
            <a:r>
              <a:rPr lang="ru-RU" dirty="0" smtClean="0"/>
              <a:t> та </a:t>
            </a:r>
            <a:r>
              <a:rPr lang="ru-RU" dirty="0" err="1" smtClean="0">
                <a:hlinkClick r:id="rId25" tooltip="Запорожжя"/>
              </a:rPr>
              <a:t>Запорожжі</a:t>
            </a:r>
            <a:r>
              <a:rPr lang="ru-RU" dirty="0" smtClean="0"/>
              <a:t>.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проводом </a:t>
            </a:r>
            <a:r>
              <a:rPr lang="ru-RU" dirty="0" err="1" smtClean="0">
                <a:hlinkClick r:id="rId26" tooltip="Іван Мазепа"/>
              </a:rPr>
              <a:t>Івана</a:t>
            </a:r>
            <a:r>
              <a:rPr lang="ru-RU" dirty="0" smtClean="0">
                <a:hlinkClick r:id="rId26" tooltip="Іван Мазепа"/>
              </a:rPr>
              <a:t> </a:t>
            </a:r>
            <a:r>
              <a:rPr lang="ru-RU" dirty="0" err="1" smtClean="0">
                <a:hlinkClick r:id="rId26" tooltip="Іван Мазепа"/>
              </a:rPr>
              <a:t>Мазепи</a:t>
            </a:r>
            <a:r>
              <a:rPr lang="ru-RU" dirty="0" smtClean="0"/>
              <a:t> в </a:t>
            </a:r>
            <a:r>
              <a:rPr lang="ru-RU" dirty="0" smtClean="0">
                <a:hlinkClick r:id="rId27" tooltip="1708"/>
              </a:rPr>
              <a:t>1708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визволитися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>
                <a:hlinkClick r:id="rId28" tooltip="Полтавська битва"/>
              </a:rPr>
              <a:t>безуспішною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9059" y="0"/>
            <a:ext cx="52349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072074"/>
            <a:ext cx="300038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Богдан </a:t>
            </a:r>
            <a:r>
              <a:rPr lang="ru-RU" dirty="0" err="1" smtClean="0"/>
              <a:t>Хмельницький</a:t>
            </a:r>
            <a:r>
              <a:rPr lang="ru-RU" dirty="0" smtClean="0"/>
              <a:t> на </a:t>
            </a:r>
            <a:r>
              <a:rPr lang="ru-RU" dirty="0" err="1" smtClean="0"/>
              <a:t>карті</a:t>
            </a:r>
            <a:r>
              <a:rPr lang="ru-RU" dirty="0" smtClean="0"/>
              <a:t> </a:t>
            </a:r>
            <a:r>
              <a:rPr lang="ru-RU" dirty="0" err="1" smtClean="0"/>
              <a:t>Козацької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Окремі</a:t>
            </a:r>
            <a:r>
              <a:rPr lang="ru-RU" dirty="0" smtClean="0"/>
              <a:t> полки </a:t>
            </a:r>
            <a:r>
              <a:rPr lang="ru-RU" dirty="0" err="1" smtClean="0"/>
              <a:t>позначені</a:t>
            </a:r>
            <a:r>
              <a:rPr lang="ru-RU" dirty="0" smtClean="0"/>
              <a:t> булавами (18 </a:t>
            </a:r>
            <a:r>
              <a:rPr lang="ru-RU" dirty="0" err="1" smtClean="0"/>
              <a:t>століття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Україна\23662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552307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17228"/>
            <a:ext cx="4000528" cy="58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9618" y="1857364"/>
            <a:ext cx="350438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8647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Новітній</a:t>
            </a:r>
            <a:r>
              <a:rPr lang="ru-RU" dirty="0" smtClean="0"/>
              <a:t> час </a:t>
            </a:r>
            <a:r>
              <a:rPr lang="ru-RU" dirty="0" err="1" smtClean="0"/>
              <a:t>з</a:t>
            </a:r>
            <a:r>
              <a:rPr lang="ru-RU" dirty="0" smtClean="0"/>
              <a:t> початку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ознаменувався</a:t>
            </a:r>
            <a:r>
              <a:rPr lang="ru-RU" dirty="0" smtClean="0"/>
              <a:t> крахом </a:t>
            </a:r>
            <a:r>
              <a:rPr lang="ru-RU" dirty="0" err="1" smtClean="0">
                <a:hlinkClick r:id="rId2" tooltip="Російська Імперія"/>
              </a:rPr>
              <a:t>Російської</a:t>
            </a:r>
            <a:r>
              <a:rPr lang="ru-RU" dirty="0" smtClean="0">
                <a:hlinkClick r:id="rId2" tooltip="Російська Імперія"/>
              </a:rPr>
              <a:t> </a:t>
            </a:r>
            <a:r>
              <a:rPr lang="ru-RU" dirty="0" err="1" smtClean="0">
                <a:hlinkClick r:id="rId2" tooltip="Російська Імперія"/>
              </a:rPr>
              <a:t>імперії</a:t>
            </a:r>
            <a:r>
              <a:rPr lang="ru-RU" dirty="0" smtClean="0"/>
              <a:t>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на короткий час 1917 - 1919 р. створена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державність</a:t>
            </a:r>
            <a:r>
              <a:rPr lang="ru-RU" dirty="0" smtClean="0"/>
              <a:t>, яка за короткий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змінила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назв</a:t>
            </a:r>
            <a:r>
              <a:rPr lang="ru-RU" dirty="0" smtClean="0"/>
              <a:t> (</a:t>
            </a:r>
            <a:r>
              <a:rPr lang="ru-RU" dirty="0" smtClean="0">
                <a:hlinkClick r:id="rId3" tooltip="Центральна Рада"/>
              </a:rPr>
              <a:t>Центральна Рада</a:t>
            </a:r>
            <a:r>
              <a:rPr lang="ru-RU" dirty="0" smtClean="0"/>
              <a:t>, </a:t>
            </a:r>
            <a:r>
              <a:rPr lang="ru-RU" dirty="0" smtClean="0">
                <a:hlinkClick r:id="rId4" tooltip="УНР"/>
              </a:rPr>
              <a:t>УНР</a:t>
            </a:r>
            <a:r>
              <a:rPr lang="ru-RU" dirty="0" smtClean="0"/>
              <a:t>, </a:t>
            </a:r>
            <a:r>
              <a:rPr lang="ru-RU" dirty="0" smtClean="0">
                <a:hlinkClick r:id="rId5" tooltip="ЗУНР"/>
              </a:rPr>
              <a:t>ЗУНР</a:t>
            </a:r>
            <a:r>
              <a:rPr lang="ru-RU" dirty="0" smtClean="0"/>
              <a:t>, </a:t>
            </a:r>
            <a:r>
              <a:rPr lang="ru-RU" dirty="0" err="1" smtClean="0">
                <a:hlinkClick r:id="rId6" tooltip="Українська Держава"/>
              </a:rPr>
              <a:t>Українська</a:t>
            </a:r>
            <a:r>
              <a:rPr lang="ru-RU" dirty="0" smtClean="0">
                <a:hlinkClick r:id="rId6" tooltip="Українська Держава"/>
              </a:rPr>
              <a:t> Держава</a:t>
            </a:r>
            <a:r>
              <a:rPr lang="ru-RU" dirty="0" smtClean="0"/>
              <a:t>, </a:t>
            </a:r>
            <a:r>
              <a:rPr lang="ru-RU" dirty="0" err="1" smtClean="0">
                <a:hlinkClick r:id="rId7" tooltip="Директорія УНР"/>
              </a:rPr>
              <a:t>Директорія</a:t>
            </a:r>
            <a:r>
              <a:rPr lang="ru-RU" dirty="0" smtClean="0"/>
              <a:t>). </a:t>
            </a:r>
            <a:r>
              <a:rPr lang="ru-RU" baseline="30000" dirty="0" smtClean="0">
                <a:hlinkClick r:id="rId8"/>
              </a:rPr>
              <a:t>[15]</a:t>
            </a:r>
            <a:endParaRPr lang="ru-RU" dirty="0" smtClean="0"/>
          </a:p>
          <a:p>
            <a:r>
              <a:rPr lang="ru-RU" dirty="0" smtClean="0"/>
              <a:t>З 1922 року,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Україна</a:t>
            </a:r>
            <a:r>
              <a:rPr lang="ru-RU" dirty="0" smtClean="0"/>
              <a:t> (</a:t>
            </a:r>
            <a:r>
              <a:rPr lang="ru-RU" dirty="0" smtClean="0">
                <a:hlinkClick r:id="rId9" tooltip="УРСР"/>
              </a:rPr>
              <a:t>УРСР</a:t>
            </a:r>
            <a:r>
              <a:rPr lang="ru-RU" dirty="0" smtClean="0"/>
              <a:t>)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smtClean="0">
                <a:hlinkClick r:id="rId10" tooltip="СРСР"/>
              </a:rPr>
              <a:t>СРСР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1920-30-ті роки у </a:t>
            </a:r>
            <a:r>
              <a:rPr lang="ru-RU" dirty="0" err="1" smtClean="0"/>
              <a:t>західноукраїнських</a:t>
            </a:r>
            <a:r>
              <a:rPr lang="ru-RU" dirty="0" smtClean="0"/>
              <a:t> землях стали часом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антипольського</a:t>
            </a:r>
            <a:r>
              <a:rPr lang="ru-RU" dirty="0" smtClean="0"/>
              <a:t> </a:t>
            </a:r>
            <a:r>
              <a:rPr lang="ru-RU" dirty="0" err="1" smtClean="0"/>
              <a:t>визвольного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оформився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ОУН-УПА. В роки перших </a:t>
            </a:r>
            <a:r>
              <a:rPr lang="ru-RU" dirty="0" err="1" smtClean="0"/>
              <a:t>п’ятирічок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РСР </a:t>
            </a:r>
            <a:r>
              <a:rPr lang="ru-RU" dirty="0" err="1" smtClean="0"/>
              <a:t>розвивалася</a:t>
            </a:r>
            <a:r>
              <a:rPr lang="ru-RU" dirty="0" smtClean="0"/>
              <a:t> в </a:t>
            </a:r>
            <a:r>
              <a:rPr lang="ru-RU" dirty="0" err="1" smtClean="0"/>
              <a:t>індустріальному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. У той же час </a:t>
            </a:r>
            <a:r>
              <a:rPr lang="ru-RU" dirty="0" err="1" smtClean="0"/>
              <a:t>ці</a:t>
            </a:r>
            <a:r>
              <a:rPr lang="ru-RU" dirty="0" smtClean="0"/>
              <a:t> роки </a:t>
            </a:r>
            <a:r>
              <a:rPr lang="ru-RU" dirty="0" err="1" smtClean="0"/>
              <a:t>відмічені</a:t>
            </a:r>
            <a:r>
              <a:rPr lang="ru-RU" dirty="0" smtClean="0"/>
              <a:t> </a:t>
            </a:r>
            <a:r>
              <a:rPr lang="ru-RU" dirty="0" err="1" smtClean="0"/>
              <a:t>найжахливішим</a:t>
            </a:r>
            <a:r>
              <a:rPr lang="ru-RU" dirty="0" smtClean="0"/>
              <a:t> голодомором 1932-33 </a:t>
            </a:r>
            <a:r>
              <a:rPr lang="ru-RU" dirty="0" err="1" smtClean="0"/>
              <a:t>років</a:t>
            </a:r>
            <a:r>
              <a:rPr lang="ru-RU" dirty="0" smtClean="0"/>
              <a:t>, коли у селян </a:t>
            </a:r>
            <a:r>
              <a:rPr lang="ru-RU" dirty="0" err="1" smtClean="0"/>
              <a:t>силоміць</a:t>
            </a:r>
            <a:r>
              <a:rPr lang="ru-RU" dirty="0" smtClean="0"/>
              <a:t> загони НКВС та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відбирали</a:t>
            </a:r>
            <a:r>
              <a:rPr lang="ru-RU" dirty="0" smtClean="0"/>
              <a:t> зерно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йшли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на пайки </a:t>
            </a:r>
            <a:r>
              <a:rPr lang="ru-RU" dirty="0" err="1" smtClean="0"/>
              <a:t>робітникам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індустріальних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СРСР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імпорт</a:t>
            </a:r>
            <a:r>
              <a:rPr lang="ru-RU" dirty="0" smtClean="0"/>
              <a:t> – в </a:t>
            </a:r>
            <a:r>
              <a:rPr lang="ru-RU" dirty="0" err="1" smtClean="0"/>
              <a:t>обмін</a:t>
            </a:r>
            <a:r>
              <a:rPr lang="ru-RU" dirty="0" smtClean="0"/>
              <a:t> на </a:t>
            </a:r>
            <a:r>
              <a:rPr lang="ru-RU" dirty="0" err="1" smtClean="0"/>
              <a:t>промислове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. Точна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заморених</a:t>
            </a:r>
            <a:r>
              <a:rPr lang="ru-RU" dirty="0" smtClean="0"/>
              <a:t> голодом не </a:t>
            </a:r>
            <a:r>
              <a:rPr lang="ru-RU" dirty="0" err="1" smtClean="0"/>
              <a:t>встановлена</a:t>
            </a:r>
            <a:r>
              <a:rPr lang="ru-RU" dirty="0" smtClean="0"/>
              <a:t>,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цифри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 до 7 </a:t>
            </a:r>
            <a:r>
              <a:rPr lang="ru-RU" dirty="0" err="1" smtClean="0"/>
              <a:t>мільйонів</a:t>
            </a:r>
            <a:r>
              <a:rPr lang="ru-RU" dirty="0" smtClean="0"/>
              <a:t> селян.</a:t>
            </a:r>
          </a:p>
          <a:p>
            <a:r>
              <a:rPr lang="ru-RU" dirty="0" smtClean="0"/>
              <a:t>В 1939 </a:t>
            </a:r>
            <a:r>
              <a:rPr lang="ru-RU" dirty="0" err="1" smtClean="0"/>
              <a:t>році</a:t>
            </a:r>
            <a:r>
              <a:rPr lang="ru-RU" dirty="0" smtClean="0"/>
              <a:t>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СРСР та </a:t>
            </a:r>
            <a:r>
              <a:rPr lang="ru-RU" dirty="0" err="1" smtClean="0"/>
              <a:t>гітлерівською</a:t>
            </a:r>
            <a:r>
              <a:rPr lang="ru-RU" dirty="0" smtClean="0"/>
              <a:t> </a:t>
            </a:r>
            <a:r>
              <a:rPr lang="ru-RU" dirty="0" err="1" smtClean="0"/>
              <a:t>Німеччиною</a:t>
            </a:r>
            <a:r>
              <a:rPr lang="ru-RU" dirty="0" smtClean="0"/>
              <a:t>, до УРСР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приєднано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Галичини</a:t>
            </a:r>
            <a:r>
              <a:rPr lang="ru-RU" dirty="0" smtClean="0"/>
              <a:t> та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, а 1940 р. – </a:t>
            </a:r>
            <a:r>
              <a:rPr lang="ru-RU" dirty="0" err="1" smtClean="0"/>
              <a:t>Південну</a:t>
            </a:r>
            <a:r>
              <a:rPr lang="ru-RU" dirty="0" smtClean="0"/>
              <a:t> </a:t>
            </a:r>
            <a:r>
              <a:rPr lang="ru-RU" dirty="0" err="1" smtClean="0"/>
              <a:t>Бессарабію</a:t>
            </a:r>
            <a:r>
              <a:rPr lang="ru-RU" dirty="0" smtClean="0"/>
              <a:t> та </a:t>
            </a:r>
            <a:r>
              <a:rPr lang="ru-RU" dirty="0" err="1" smtClean="0"/>
              <a:t>Північну</a:t>
            </a:r>
            <a:r>
              <a:rPr lang="ru-RU" dirty="0" smtClean="0"/>
              <a:t> </a:t>
            </a:r>
            <a:r>
              <a:rPr lang="ru-RU" dirty="0" err="1" smtClean="0"/>
              <a:t>Буковину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22 </a:t>
            </a:r>
            <a:r>
              <a:rPr lang="ru-RU" dirty="0" err="1" smtClean="0"/>
              <a:t>червня</a:t>
            </a:r>
            <a:r>
              <a:rPr lang="ru-RU" dirty="0" smtClean="0"/>
              <a:t> 1941 р. </a:t>
            </a:r>
            <a:r>
              <a:rPr lang="ru-RU" dirty="0" err="1" smtClean="0"/>
              <a:t>нацистська</a:t>
            </a:r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розпочала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СРСР (Велика </a:t>
            </a:r>
            <a:r>
              <a:rPr lang="ru-RU" dirty="0" err="1" smtClean="0"/>
              <a:t>Вітчизняна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1941-1945 </a:t>
            </a:r>
            <a:r>
              <a:rPr lang="ru-RU" dirty="0" err="1" smtClean="0"/>
              <a:t>рр</a:t>
            </a:r>
            <a:r>
              <a:rPr lang="ru-RU" dirty="0" smtClean="0"/>
              <a:t>.); один </a:t>
            </a:r>
            <a:r>
              <a:rPr lang="ru-RU" dirty="0" err="1" smtClean="0"/>
              <a:t>з</a:t>
            </a:r>
            <a:r>
              <a:rPr lang="ru-RU" dirty="0" smtClean="0"/>
              <a:t> 3-х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ударів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армій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спрямовано</a:t>
            </a:r>
            <a:r>
              <a:rPr lang="ru-RU" dirty="0" smtClean="0"/>
              <a:t> на </a:t>
            </a:r>
            <a:r>
              <a:rPr lang="ru-RU" dirty="0" err="1" smtClean="0"/>
              <a:t>Україну</a:t>
            </a:r>
            <a:r>
              <a:rPr lang="ru-RU" dirty="0" smtClean="0"/>
              <a:t>. </a:t>
            </a: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просувались</a:t>
            </a:r>
            <a:r>
              <a:rPr lang="ru-RU" dirty="0" smtClean="0"/>
              <a:t> на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вся </a:t>
            </a:r>
            <a:r>
              <a:rPr lang="ru-RU" dirty="0" err="1" smtClean="0"/>
              <a:t>територія</a:t>
            </a:r>
            <a:r>
              <a:rPr lang="ru-RU" dirty="0" smtClean="0"/>
              <a:t> УРСР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окупована</a:t>
            </a:r>
            <a:r>
              <a:rPr lang="ru-RU" dirty="0" smtClean="0"/>
              <a:t> ними </a:t>
            </a:r>
            <a:r>
              <a:rPr lang="ru-RU" dirty="0" err="1" smtClean="0"/>
              <a:t>протягом</a:t>
            </a:r>
            <a:r>
              <a:rPr lang="ru-RU" dirty="0" smtClean="0"/>
              <a:t> перших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 </a:t>
            </a:r>
            <a:r>
              <a:rPr lang="ru-RU" dirty="0" err="1" smtClean="0"/>
              <a:t>ознаменувався</a:t>
            </a:r>
            <a:r>
              <a:rPr lang="ru-RU" dirty="0" smtClean="0"/>
              <a:t> </a:t>
            </a:r>
            <a:r>
              <a:rPr lang="ru-RU" dirty="0" err="1" smtClean="0"/>
              <a:t>підйомом</a:t>
            </a:r>
            <a:r>
              <a:rPr lang="ru-RU" dirty="0" smtClean="0"/>
              <a:t> </a:t>
            </a:r>
            <a:r>
              <a:rPr lang="ru-RU" dirty="0" err="1" smtClean="0"/>
              <a:t>визвольної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– як </a:t>
            </a:r>
            <a:r>
              <a:rPr lang="ru-RU" dirty="0" err="1" smtClean="0"/>
              <a:t>комуністичної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націоналістичної</a:t>
            </a:r>
            <a:r>
              <a:rPr lang="ru-RU" dirty="0" smtClean="0"/>
              <a:t> (ОУН) </a:t>
            </a:r>
            <a:r>
              <a:rPr lang="ru-RU" dirty="0" err="1" smtClean="0"/>
              <a:t>спрямованості</a:t>
            </a:r>
            <a:r>
              <a:rPr lang="ru-RU" dirty="0" smtClean="0"/>
              <a:t>. </a:t>
            </a: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вигнані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Червоною</a:t>
            </a:r>
            <a:r>
              <a:rPr lang="ru-RU" dirty="0" smtClean="0"/>
              <a:t> </a:t>
            </a:r>
            <a:r>
              <a:rPr lang="ru-RU" dirty="0" err="1" smtClean="0"/>
              <a:t>армією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1943 – 1944 </a:t>
            </a:r>
            <a:r>
              <a:rPr lang="ru-RU" dirty="0" err="1" smtClean="0"/>
              <a:t>років</a:t>
            </a:r>
            <a:r>
              <a:rPr lang="ru-RU" dirty="0" smtClean="0"/>
              <a:t>. У </a:t>
            </a:r>
            <a:r>
              <a:rPr lang="ru-RU" dirty="0" err="1" smtClean="0"/>
              <a:t>західних</a:t>
            </a:r>
            <a:r>
              <a:rPr lang="ru-RU" dirty="0" smtClean="0"/>
              <a:t> областях </a:t>
            </a:r>
            <a:r>
              <a:rPr lang="ru-RU" dirty="0" err="1" smtClean="0"/>
              <a:t>населення</a:t>
            </a:r>
            <a:r>
              <a:rPr lang="ru-RU" dirty="0" smtClean="0"/>
              <a:t> не </a:t>
            </a:r>
            <a:r>
              <a:rPr lang="ru-RU" dirty="0" err="1" smtClean="0"/>
              <a:t>бажало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: 1940 – 50 – </a:t>
            </a:r>
            <a:r>
              <a:rPr lang="ru-RU" dirty="0" err="1" smtClean="0"/>
              <a:t>ті</a:t>
            </a:r>
            <a:r>
              <a:rPr lang="ru-RU" dirty="0" smtClean="0"/>
              <a:t> роки – час </a:t>
            </a:r>
            <a:r>
              <a:rPr lang="ru-RU" dirty="0" err="1" smtClean="0"/>
              <a:t>відчайдушної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незалежність</a:t>
            </a:r>
            <a:r>
              <a:rPr lang="ru-RU" dirty="0" smtClean="0"/>
              <a:t> у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1945 р. до УРСР </a:t>
            </a:r>
            <a:r>
              <a:rPr lang="ru-RU" dirty="0" err="1" smtClean="0"/>
              <a:t>було</a:t>
            </a:r>
            <a:r>
              <a:rPr lang="ru-RU" dirty="0" smtClean="0"/>
              <a:t> передано </a:t>
            </a:r>
            <a:r>
              <a:rPr lang="ru-RU" dirty="0" err="1" smtClean="0"/>
              <a:t>Закарпаття</a:t>
            </a:r>
            <a:r>
              <a:rPr lang="ru-RU" dirty="0" smtClean="0"/>
              <a:t>, а 1954 р. - </a:t>
            </a:r>
            <a:r>
              <a:rPr lang="ru-RU" dirty="0" err="1" smtClean="0"/>
              <a:t>Крим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Україна\10488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84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86512" y="5286388"/>
            <a:ext cx="221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Голова </a:t>
            </a:r>
            <a:r>
              <a:rPr lang="ru-RU" dirty="0" err="1" smtClean="0">
                <a:hlinkClick r:id="rId3" tooltip="Українська Центральна Рада"/>
              </a:rPr>
              <a:t>Української</a:t>
            </a:r>
            <a:r>
              <a:rPr lang="ru-RU" dirty="0" smtClean="0">
                <a:hlinkClick r:id="rId3" tooltip="Українська Центральна Рада"/>
              </a:rPr>
              <a:t> </a:t>
            </a:r>
            <a:r>
              <a:rPr lang="ru-RU" dirty="0" err="1" smtClean="0">
                <a:hlinkClick r:id="rId3" tooltip="Українська Центральна Рада"/>
              </a:rPr>
              <a:t>Центральної</a:t>
            </a:r>
            <a:r>
              <a:rPr lang="ru-RU" dirty="0" smtClean="0">
                <a:hlinkClick r:id="rId3" tooltip="Українська Центральна Рада"/>
              </a:rPr>
              <a:t> Ради</a:t>
            </a:r>
            <a:r>
              <a:rPr lang="ru-RU" dirty="0" smtClean="0"/>
              <a:t> </a:t>
            </a:r>
            <a:r>
              <a:rPr lang="ru-RU" dirty="0" smtClean="0">
                <a:hlinkClick r:id="rId4" tooltip="Українська Народна Республіка"/>
              </a:rPr>
              <a:t>УНР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Україна\1282643325_ukraine_fl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err="1" smtClean="0"/>
              <a:t>Проголошення</a:t>
            </a:r>
            <a:r>
              <a:rPr lang="ru-RU" sz="4800" dirty="0" smtClean="0"/>
              <a:t> </a:t>
            </a:r>
            <a:r>
              <a:rPr lang="ru-RU" sz="4800" dirty="0" err="1" smtClean="0"/>
              <a:t>незалежності</a:t>
            </a:r>
            <a:r>
              <a:rPr lang="ru-RU" sz="4800" dirty="0" smtClean="0"/>
              <a:t> в 1991 </a:t>
            </a:r>
            <a:r>
              <a:rPr lang="ru-RU" sz="4800" dirty="0" err="1" smtClean="0"/>
              <a:t>році</a:t>
            </a:r>
            <a:r>
              <a:rPr lang="ru-RU" sz="4800" dirty="0" smtClean="0"/>
              <a:t> створило </a:t>
            </a:r>
            <a:r>
              <a:rPr lang="ru-RU" sz="4800" dirty="0" err="1" smtClean="0"/>
              <a:t>нову</a:t>
            </a:r>
            <a:r>
              <a:rPr lang="ru-RU" sz="4800" dirty="0" smtClean="0"/>
              <a:t> еру в </a:t>
            </a:r>
            <a:r>
              <a:rPr lang="ru-RU" sz="4800" dirty="0" err="1" smtClean="0"/>
              <a:t>історії</a:t>
            </a:r>
            <a:r>
              <a:rPr lang="ru-RU" sz="4800" dirty="0" smtClean="0"/>
              <a:t> </a:t>
            </a:r>
            <a:r>
              <a:rPr lang="ru-RU" sz="4800" dirty="0" err="1" smtClean="0"/>
              <a:t>України</a:t>
            </a:r>
            <a:r>
              <a:rPr lang="ru-RU" sz="4800" dirty="0" smtClean="0"/>
              <a:t> — </a:t>
            </a:r>
            <a:r>
              <a:rPr lang="ru-RU" sz="4800" dirty="0" err="1" smtClean="0"/>
              <a:t>сучасність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Arxiv\Зображення\Україна\golodom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714480" y="3214686"/>
            <a:ext cx="6072230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/>
              <a:t>ТАК!</a:t>
            </a:r>
            <a:endParaRPr lang="ru-RU" sz="9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15338" y="1214422"/>
            <a:ext cx="928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b="1" dirty="0" smtClean="0"/>
              <a:t>?</a:t>
            </a:r>
            <a:endParaRPr lang="ru-RU" sz="9600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Україна\47932022_1251156377_ukraine__17_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71480"/>
            <a:ext cx="9167877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500306"/>
            <a:ext cx="4286248" cy="29289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FFFF00"/>
                </a:solidFill>
              </a:rPr>
              <a:t>Україна </a:t>
            </a:r>
            <a:r>
              <a:rPr lang="uk-UA" sz="7200" b="1" dirty="0" err="1" smtClean="0">
                <a:solidFill>
                  <a:srgbClr val="FFFF00"/>
                </a:solidFill>
              </a:rPr>
              <a:t>–наш</a:t>
            </a:r>
            <a:r>
              <a:rPr lang="uk-UA" sz="7200" b="1" dirty="0" smtClean="0">
                <a:solidFill>
                  <a:srgbClr val="FFFF00"/>
                </a:solidFill>
              </a:rPr>
              <a:t> дім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Arxiv\Зображення\Україна\post-77-1102933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85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685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Arxiv\Зображення\Україна\1b9730f89f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1220" y="6488668"/>
            <a:ext cx="336278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>
                <a:hlinkClick r:id="rId3" tooltip="Кримські гори"/>
              </a:rPr>
              <a:t>Кримські</a:t>
            </a:r>
            <a:r>
              <a:rPr lang="ru-RU" dirty="0" smtClean="0">
                <a:hlinkClick r:id="rId3" tooltip="Кримські гори"/>
              </a:rPr>
              <a:t> гори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Балаклава"/>
              </a:rPr>
              <a:t>Балаклави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28036" y="6488668"/>
            <a:ext cx="281596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Український</a:t>
            </a:r>
            <a:r>
              <a:rPr lang="ru-RU" dirty="0" smtClean="0"/>
              <a:t> степ у </a:t>
            </a:r>
            <a:r>
              <a:rPr lang="ru-RU" dirty="0" err="1" smtClean="0"/>
              <a:t>липні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584791" y="6488668"/>
            <a:ext cx="155920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річка</a:t>
            </a:r>
            <a:r>
              <a:rPr lang="ru-RU" dirty="0" smtClean="0"/>
              <a:t> Самара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Україна\8846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71248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Україна\3d840272e978983023704e79d0e7bc91-0uhz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841</Words>
  <Application>Microsoft Office PowerPoint</Application>
  <PresentationFormat>Экран (4:3)</PresentationFormat>
  <Paragraphs>32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Державний прапор</vt:lpstr>
      <vt:lpstr>Державний герб ?</vt:lpstr>
      <vt:lpstr>Столиця-Київ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Україна –наш дім</vt:lpstr>
      <vt:lpstr>Слайд 37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2011-07-28T08:34:40Z</dcterms:created>
  <dcterms:modified xsi:type="dcterms:W3CDTF">2011-07-28T12:20:07Z</dcterms:modified>
</cp:coreProperties>
</file>