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58" r:id="rId3"/>
    <p:sldId id="259" r:id="rId4"/>
    <p:sldId id="265" r:id="rId5"/>
    <p:sldId id="267" r:id="rId6"/>
    <p:sldId id="260" r:id="rId7"/>
    <p:sldId id="266" r:id="rId8"/>
    <p:sldId id="261" r:id="rId9"/>
    <p:sldId id="263" r:id="rId10"/>
    <p:sldId id="268" r:id="rId11"/>
    <p:sldId id="274" r:id="rId12"/>
    <p:sldId id="275" r:id="rId13"/>
    <p:sldId id="271" r:id="rId14"/>
    <p:sldId id="276" r:id="rId15"/>
    <p:sldId id="270" r:id="rId16"/>
    <p:sldId id="262" r:id="rId17"/>
    <p:sldId id="272" r:id="rId18"/>
    <p:sldId id="273" r:id="rId19"/>
    <p:sldId id="269" r:id="rId20"/>
    <p:sldId id="264" r:id="rId21"/>
    <p:sldId id="277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6147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48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149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C563123-EA17-40C5-9EBA-397A43F7DEE1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1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5A770-A678-48BA-B29B-43C0975BA12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50822-9292-465A-A5FB-EC04DE8336D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51FBFF-EDE9-4EC6-9BB8-FF8A7A6654F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3FC980-D64C-4ED8-AD56-FF3FF5C2D7A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EA0949-0623-48AF-AD70-12D11CB62BF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5D9B30-C534-42D5-B9F3-A9A09E0675E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741609-34F4-419E-A838-F305260D8B6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2EF8EA-F0BF-4C5E-8B36-EA3D246EA71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98224-1D77-4F9A-924A-C7A56C3D462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22E29E-DAB7-4FB5-ACAF-F1F2284B5B0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12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5FCC4253-49E8-4CAD-8133-64760BF554C2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>
    <p:zoom dir="in"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/index.php?title=%D0%9A%D0%B0%D1%80%D0%BB_%D0%93%D0%B0%D0%B9%D0%BD%D1%80%D1%96%D1%85_%D0%91%D0%BB%D0%BE%D1%85&amp;action=edit&amp;redlink=1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AF%D0%BD_%D0%9C%D0%B0%D1%82%D0%B5%D0%B9%D0%BA%D0%BE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/index.php?title=%D0%A7%D1%96%D0%B7%D0%B5%D1%80%D1%96_%D0%90%D0%BD%D1%82%D0%BE%D0%BD%D1%96%D0%BE&amp;action=edit&amp;redlink=1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8596" y="785794"/>
            <a:ext cx="7772400" cy="1736725"/>
          </a:xfrm>
        </p:spPr>
        <p:txBody>
          <a:bodyPr/>
          <a:lstStyle/>
          <a:p>
            <a:r>
              <a:rPr lang="uk-UA" sz="8000" dirty="0"/>
              <a:t>ІСУС ХРИСТОС</a:t>
            </a:r>
            <a:endParaRPr lang="ru-RU" sz="80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552700"/>
            <a:ext cx="55626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1" y="333375"/>
            <a:ext cx="5686436" cy="62642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5665787" y="6285210"/>
            <a:ext cx="33682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dirty="0" err="1" smtClean="0"/>
              <a:t>Воскресіння</a:t>
            </a:r>
            <a:r>
              <a:rPr lang="ru-RU" dirty="0" smtClean="0"/>
              <a:t> </a:t>
            </a:r>
            <a:r>
              <a:rPr lang="ru-RU" dirty="0"/>
              <a:t>Лазаря </a:t>
            </a:r>
            <a:r>
              <a:rPr lang="ru-RU" dirty="0" err="1"/>
              <a:t>Рембрант</a:t>
            </a:r>
            <a:endParaRPr lang="ru-RU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88913"/>
            <a:ext cx="8362950" cy="6480175"/>
          </a:xfrm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635375" y="6308725"/>
            <a:ext cx="528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i="1"/>
              <a:t>Нагорна Проповідь Христа</a:t>
            </a:r>
            <a:r>
              <a:rPr lang="ru-RU"/>
              <a:t>, </a:t>
            </a:r>
            <a:r>
              <a:rPr lang="ru-RU">
                <a:hlinkClick r:id="rId3" tooltip="Карл Гайнріх Блох (ще не написана)"/>
              </a:rPr>
              <a:t>Карл Гайнріх Блох</a:t>
            </a:r>
            <a:r>
              <a:rPr lang="ru-RU"/>
              <a:t>,  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404813"/>
            <a:ext cx="5400684" cy="64531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5251450" y="6491288"/>
            <a:ext cx="3892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i="1"/>
              <a:t>"Воскресіння Лазаря"</a:t>
            </a:r>
            <a:r>
              <a:rPr lang="ru-RU"/>
              <a:t>, </a:t>
            </a:r>
            <a:r>
              <a:rPr lang="ru-RU">
                <a:hlinkClick r:id="rId3" tooltip="Ян Матейко"/>
              </a:rPr>
              <a:t>Ян Матейко</a:t>
            </a:r>
            <a:r>
              <a:rPr lang="ru-RU"/>
              <a:t> 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85852" y="0"/>
            <a:ext cx="5915025" cy="6858000"/>
          </a:xfr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404813"/>
            <a:ext cx="8569325" cy="59769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187450" y="6237288"/>
            <a:ext cx="7708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/>
              <a:t>Понтій Пилат та полоненний Ісус перед юрбою євреїв (</a:t>
            </a:r>
            <a:r>
              <a:rPr lang="ru-RU" i="1">
                <a:hlinkClick r:id="rId3" tooltip="Чізері Антоніо (ще не написана)"/>
              </a:rPr>
              <a:t>Чізері Антоніо</a:t>
            </a:r>
            <a:r>
              <a:rPr lang="ru-RU"/>
              <a:t>) 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0"/>
            <a:ext cx="6119813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148064" y="6420644"/>
            <a:ext cx="37576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dirty="0"/>
              <a:t>Христос перед </a:t>
            </a:r>
            <a:r>
              <a:rPr lang="ru-RU" dirty="0" err="1" smtClean="0"/>
              <a:t>Пілатом</a:t>
            </a:r>
            <a:r>
              <a:rPr lang="ru-RU" dirty="0" smtClean="0"/>
              <a:t> </a:t>
            </a:r>
            <a:r>
              <a:rPr lang="ru-RU" dirty="0" err="1"/>
              <a:t>Рембрант</a:t>
            </a:r>
            <a:endParaRPr lang="ru-RU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333375"/>
            <a:ext cx="5186370" cy="61674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6248400" y="6142335"/>
            <a:ext cx="29177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dirty="0" err="1" smtClean="0"/>
              <a:t>Несення</a:t>
            </a:r>
            <a:r>
              <a:rPr lang="ru-RU" dirty="0" smtClean="0"/>
              <a:t> </a:t>
            </a:r>
            <a:r>
              <a:rPr lang="ru-RU" dirty="0" err="1" smtClean="0"/>
              <a:t>Хреста</a:t>
            </a:r>
            <a:r>
              <a:rPr lang="ru-RU" dirty="0" smtClean="0"/>
              <a:t>  </a:t>
            </a:r>
            <a:r>
              <a:rPr lang="ru-RU" dirty="0" err="1"/>
              <a:t>Рафаель</a:t>
            </a:r>
            <a:endParaRPr lang="ru-RU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0"/>
            <a:ext cx="5699125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549275"/>
            <a:ext cx="8713788" cy="5546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9" y="404813"/>
            <a:ext cx="5534034" cy="6192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6102350" y="6142335"/>
            <a:ext cx="30283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dirty="0" err="1" smtClean="0"/>
              <a:t>Зняття</a:t>
            </a:r>
            <a:r>
              <a:rPr lang="ru-RU" dirty="0" smtClean="0"/>
              <a:t> з </a:t>
            </a:r>
            <a:r>
              <a:rPr lang="ru-RU" dirty="0" err="1" smtClean="0"/>
              <a:t>Хреста</a:t>
            </a:r>
            <a:r>
              <a:rPr lang="ru-RU" dirty="0" smtClean="0"/>
              <a:t> </a:t>
            </a:r>
            <a:r>
              <a:rPr lang="ru-RU" dirty="0" err="1" smtClean="0"/>
              <a:t>РЕмбрант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596" y="500042"/>
            <a:ext cx="8229600" cy="56911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572000" y="6307416"/>
            <a:ext cx="14879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dirty="0"/>
              <a:t>Сон </a:t>
            </a:r>
            <a:r>
              <a:rPr lang="ru-RU" dirty="0" err="1" smtClean="0"/>
              <a:t>Йосипа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1" y="260350"/>
            <a:ext cx="5400684" cy="6597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6659563" y="5661025"/>
            <a:ext cx="2308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/>
              <a:t>Положение во гроб 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642918"/>
            <a:ext cx="714380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526821" y="6211669"/>
            <a:ext cx="56171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Автор: Кодола Валентина Іванівна </a:t>
            </a:r>
            <a:r>
              <a:rPr kumimoji="0" lang="uk-UA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Шендерівський</a:t>
            </a: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НВК,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Корсунь-Шевченківський р-н Черкаська обл..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472" y="285728"/>
            <a:ext cx="8229600" cy="5835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4140200" y="6164541"/>
            <a:ext cx="1725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dirty="0" err="1" smtClean="0"/>
              <a:t>Благовіщення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2560" y="765175"/>
            <a:ext cx="8751273" cy="52355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3348038" y="6235978"/>
            <a:ext cx="36535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dirty="0" err="1" smtClean="0"/>
              <a:t>Благовіщення</a:t>
            </a:r>
            <a:r>
              <a:rPr lang="ru-RU" dirty="0" smtClean="0"/>
              <a:t> </a:t>
            </a:r>
            <a:r>
              <a:rPr lang="ru-RU" dirty="0"/>
              <a:t>Леонардо да </a:t>
            </a:r>
            <a:r>
              <a:rPr lang="ru-RU" dirty="0" err="1"/>
              <a:t>Вінчі</a:t>
            </a:r>
            <a:endParaRPr lang="ru-RU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333375"/>
            <a:ext cx="7570788" cy="6335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5580063" y="6020078"/>
            <a:ext cx="29931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dirty="0" err="1" smtClean="0"/>
              <a:t>Втеча</a:t>
            </a:r>
            <a:r>
              <a:rPr lang="ru-RU" dirty="0" smtClean="0"/>
              <a:t> до </a:t>
            </a:r>
            <a:r>
              <a:rPr lang="ru-RU" dirty="0" err="1" smtClean="0"/>
              <a:t>ЄгиптуРембрант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404813"/>
            <a:ext cx="8229600" cy="56911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3492500" y="6308725"/>
            <a:ext cx="2967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/>
              <a:t>Явление Ангела пастухам 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476250"/>
            <a:ext cx="8229600" cy="5619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203575" y="6307416"/>
            <a:ext cx="21451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dirty="0" err="1" smtClean="0"/>
              <a:t>Поклоння</a:t>
            </a:r>
            <a:r>
              <a:rPr lang="ru-RU" dirty="0" smtClean="0"/>
              <a:t> </a:t>
            </a:r>
            <a:r>
              <a:rPr lang="ru-RU" dirty="0" err="1" smtClean="0"/>
              <a:t>волхвів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0"/>
            <a:ext cx="7056437" cy="6670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85728"/>
            <a:ext cx="6061075" cy="6335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азрез">
  <a:themeElements>
    <a:clrScheme name="Разрез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Разрез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Разрез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зрез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102</TotalTime>
  <Words>74</Words>
  <Application>Microsoft Office PowerPoint</Application>
  <PresentationFormat>Экран (4:3)</PresentationFormat>
  <Paragraphs>17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Разрез</vt:lpstr>
      <vt:lpstr>ІСУС ХРИСТОС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XTreme</dc:creator>
  <cp:lastModifiedBy>Валя</cp:lastModifiedBy>
  <cp:revision>9</cp:revision>
  <dcterms:created xsi:type="dcterms:W3CDTF">2008-09-14T20:57:48Z</dcterms:created>
  <dcterms:modified xsi:type="dcterms:W3CDTF">2018-08-13T23:04:27Z</dcterms:modified>
</cp:coreProperties>
</file>