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0" r:id="rId4"/>
    <p:sldId id="272" r:id="rId5"/>
    <p:sldId id="257" r:id="rId6"/>
    <p:sldId id="261" r:id="rId7"/>
    <p:sldId id="258" r:id="rId8"/>
    <p:sldId id="267" r:id="rId9"/>
    <p:sldId id="263" r:id="rId10"/>
    <p:sldId id="265" r:id="rId11"/>
    <p:sldId id="264" r:id="rId12"/>
    <p:sldId id="268" r:id="rId13"/>
    <p:sldId id="259" r:id="rId14"/>
    <p:sldId id="260" r:id="rId15"/>
    <p:sldId id="269" r:id="rId16"/>
    <p:sldId id="262" r:id="rId17"/>
    <p:sldId id="266" r:id="rId18"/>
    <p:sldId id="274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31EB-CEC1-475B-ABEA-B5BE777B630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AA9088-B814-4ECF-9489-44A71AB6D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31EB-CEC1-475B-ABEA-B5BE777B630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088-B814-4ECF-9489-44A71AB6D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31EB-CEC1-475B-ABEA-B5BE777B630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088-B814-4ECF-9489-44A71AB6D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DF31EB-CEC1-475B-ABEA-B5BE777B630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EAA9088-B814-4ECF-9489-44A71AB6D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31EB-CEC1-475B-ABEA-B5BE777B630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088-B814-4ECF-9489-44A71AB6D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31EB-CEC1-475B-ABEA-B5BE777B630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088-B814-4ECF-9489-44A71AB6D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088-B814-4ECF-9489-44A71AB6D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31EB-CEC1-475B-ABEA-B5BE777B630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31EB-CEC1-475B-ABEA-B5BE777B630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088-B814-4ECF-9489-44A71AB6D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31EB-CEC1-475B-ABEA-B5BE777B630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A9088-B814-4ECF-9489-44A71AB6D4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DF31EB-CEC1-475B-ABEA-B5BE777B630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AA9088-B814-4ECF-9489-44A71AB6D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F31EB-CEC1-475B-ABEA-B5BE777B630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AA9088-B814-4ECF-9489-44A71AB6D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DF31EB-CEC1-475B-ABEA-B5BE777B6301}" type="datetimeFigureOut">
              <a:rPr lang="ru-RU" smtClean="0"/>
              <a:pPr/>
              <a:t>19.10.2010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EAA9088-B814-4ECF-9489-44A71AB6D4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11\Documents\&#1040;&#1091;&#1076;&#1110;&#1086;&#1079;&#1072;&#1087;&#1080;&#1089;&#1080;\ukrmus_-_lysenko_n._elegiya_or_41__3.mp3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11\Documents\&#1040;&#1091;&#1076;&#1110;&#1086;&#1079;&#1072;&#1087;&#1080;&#1089;&#1080;\ukrmus_-_lysenko_n._elegiya_or_41__3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3714752"/>
            <a:ext cx="8305800" cy="1981200"/>
          </a:xfrm>
        </p:spPr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sz="7200" b="1" dirty="0" smtClean="0">
                <a:solidFill>
                  <a:schemeClr val="accent2">
                    <a:lumMod val="50000"/>
                  </a:schemeClr>
                </a:solidFill>
              </a:rPr>
              <a:t>Гімн красі, радощам життя і коханню в поезіях Сапфо та </a:t>
            </a:r>
            <a:r>
              <a:rPr lang="uk-UA" sz="7200" b="1" dirty="0" err="1" smtClean="0">
                <a:solidFill>
                  <a:schemeClr val="accent2">
                    <a:lumMod val="50000"/>
                  </a:schemeClr>
                </a:solidFill>
              </a:rPr>
              <a:t>Анакреонта</a:t>
            </a:r>
            <a:r>
              <a:rPr lang="uk-UA" sz="72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4966727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4429156" cy="632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13508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46664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714744" y="5903893"/>
            <a:ext cx="54292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Помпейская фреска с изображением Сапфо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7"/>
            <a:ext cx="4429156" cy="638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4214842" cy="576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33724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57166"/>
            <a:ext cx="542819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ukrmus_-_lysenko_n._elegiya_or_41__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8858280" cy="62151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dirty="0" smtClean="0"/>
              <a:t>У першому рядку записується одне слово, іменник, який є темою </a:t>
            </a:r>
            <a:r>
              <a:rPr lang="uk-UA" sz="3200" b="1" dirty="0" err="1" smtClean="0"/>
              <a:t>сенкану</a:t>
            </a:r>
            <a:r>
              <a:rPr lang="uk-UA" sz="3200" b="1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dirty="0" smtClean="0"/>
              <a:t>У другому — записуються два слова, прикметники, які є означення­ми теми.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dirty="0" smtClean="0"/>
              <a:t>У третьому — учні записують три слова, дієслова, які вказують на ак­тивність, дієвість, пов'язану з темою.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dirty="0" smtClean="0"/>
              <a:t>У четвертому — записується фраза, якою висловлюється розуміння теми (чи ставлення до теми). Фраза складається з чотирьох слів.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3200" b="1" dirty="0" smtClean="0"/>
              <a:t>У п'ятому — записується одне слово, іменник — синонім (висновок) до теми.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24000"/>
            <a:ext cx="8929718" cy="4572000"/>
          </a:xfrm>
        </p:spPr>
        <p:txBody>
          <a:bodyPr>
            <a:normAutofit fontScale="92500"/>
          </a:bodyPr>
          <a:lstStyle/>
          <a:p>
            <a:r>
              <a:rPr lang="uk-UA" sz="4800" dirty="0" smtClean="0"/>
              <a:t>Ви вже давно ступили за поріг </a:t>
            </a:r>
            <a:endParaRPr lang="ru-RU" sz="4800" dirty="0" smtClean="0"/>
          </a:p>
          <a:p>
            <a:r>
              <a:rPr lang="uk-UA" sz="4800" dirty="0" smtClean="0"/>
              <a:t>Життя земного лірники-півбоги                    </a:t>
            </a:r>
            <a:endParaRPr lang="ru-RU" sz="4800" dirty="0" smtClean="0"/>
          </a:p>
          <a:p>
            <a:r>
              <a:rPr lang="uk-UA" sz="4800" dirty="0" smtClean="0"/>
              <a:t>І голос ваш — рапсодії й еклоги             </a:t>
            </a:r>
            <a:endParaRPr lang="ru-RU" sz="4800" dirty="0" smtClean="0"/>
          </a:p>
          <a:p>
            <a:r>
              <a:rPr lang="uk-UA" sz="4800" dirty="0" smtClean="0"/>
              <a:t>Дзвенить вві тьмі </a:t>
            </a:r>
            <a:r>
              <a:rPr lang="uk-UA" sz="4800" dirty="0" err="1" smtClean="0"/>
              <a:t>Аїдових</a:t>
            </a:r>
            <a:r>
              <a:rPr lang="uk-UA" sz="4800" dirty="0" smtClean="0"/>
              <a:t> доріг. </a:t>
            </a:r>
          </a:p>
          <a:p>
            <a:r>
              <a:rPr lang="uk-UA" sz="4800" dirty="0" smtClean="0"/>
              <a:t>                             М. Зеров</a:t>
            </a:r>
          </a:p>
          <a:p>
            <a:endParaRPr lang="ru-RU" sz="4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ukrmus_-_lysenko_n._elegiya_or_41__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uk-UA" sz="6000" b="1" dirty="0" smtClean="0"/>
              <a:t>Найкрасивіше на землі-це те, що ми любимо.                                                                                    Сапфо</a:t>
            </a:r>
            <a:endParaRPr lang="ru-RU" sz="6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4500594" cy="60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53377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5857892"/>
            <a:ext cx="75654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Анакреонт со своими музами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437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477239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643866" cy="657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83016" y="5929330"/>
            <a:ext cx="40609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Алкей</a:t>
            </a: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Сапфо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8507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429552" cy="646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5572132" y="5780782"/>
            <a:ext cx="33575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Сапфо,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Фаон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 и Амур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"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215</TotalTime>
  <Words>146</Words>
  <Application>Microsoft Office PowerPoint</Application>
  <PresentationFormat>Экран (4:3)</PresentationFormat>
  <Paragraphs>16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        Гімн красі, радощам життя і коханню в поезіях Сапфо та Анакреонта.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23</cp:revision>
  <dcterms:created xsi:type="dcterms:W3CDTF">2010-10-18T15:57:35Z</dcterms:created>
  <dcterms:modified xsi:type="dcterms:W3CDTF">2010-10-19T06:35:56Z</dcterms:modified>
</cp:coreProperties>
</file>