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62" r:id="rId5"/>
    <p:sldId id="257" r:id="rId6"/>
    <p:sldId id="264" r:id="rId7"/>
    <p:sldId id="261" r:id="rId8"/>
    <p:sldId id="263" r:id="rId9"/>
    <p:sldId id="25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6834" name="Group 34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Rectangle 19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7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4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4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6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5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6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1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A00FE80D-F99D-4F5D-9325-37BBE594D5D1}" type="slidenum">
              <a:rPr lang="ru-RU" smtClean="0"/>
              <a:t>‹#›</a:t>
            </a:fld>
            <a:endParaRPr lang="ru-RU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5806" name="Group 30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516AFFB3-D7B6-4F49-B90C-744F5910F304}" type="datetimeFigureOut">
              <a:rPr lang="ru-RU" smtClean="0"/>
              <a:t>26.09.2012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«Український кондотьєр» Дмитро Байда-Вишневецький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75307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1301" y="6237312"/>
            <a:ext cx="350544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Монета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Вишневецький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Кондотьєри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італ</a:t>
            </a:r>
            <a:r>
              <a:rPr lang="ru-RU" dirty="0" smtClean="0"/>
              <a:t>. </a:t>
            </a:r>
            <a:r>
              <a:rPr lang="en-US" dirty="0" err="1" smtClean="0"/>
              <a:t>condotta</a:t>
            </a:r>
            <a:r>
              <a:rPr lang="en-US" dirty="0" smtClean="0"/>
              <a:t> — 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найм</a:t>
            </a:r>
            <a:r>
              <a:rPr lang="ru-RU" dirty="0" smtClean="0"/>
              <a:t> на </a:t>
            </a:r>
            <a:r>
              <a:rPr lang="ru-RU" dirty="0" err="1" smtClean="0"/>
              <a:t>військову</a:t>
            </a:r>
            <a:r>
              <a:rPr lang="ru-RU" dirty="0" smtClean="0"/>
              <a:t> службу) —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en-US" dirty="0" smtClean="0"/>
              <a:t>XIV—XVI </a:t>
            </a:r>
            <a:r>
              <a:rPr lang="ru-RU" dirty="0" smtClean="0"/>
              <a:t>ст. </a:t>
            </a:r>
            <a:r>
              <a:rPr lang="ru-RU" dirty="0" err="1" smtClean="0"/>
              <a:t>керівники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загонів</a:t>
            </a:r>
            <a:r>
              <a:rPr lang="ru-RU" dirty="0" smtClean="0"/>
              <a:t> (</a:t>
            </a:r>
            <a:r>
              <a:rPr lang="ru-RU" dirty="0" err="1" smtClean="0"/>
              <a:t>компаній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перебували</a:t>
            </a:r>
            <a:r>
              <a:rPr lang="ru-RU" dirty="0" smtClean="0"/>
              <a:t> на </a:t>
            </a:r>
            <a:r>
              <a:rPr lang="ru-RU" dirty="0" err="1" smtClean="0"/>
              <a:t>службі</a:t>
            </a:r>
            <a:r>
              <a:rPr lang="ru-RU" dirty="0" smtClean="0"/>
              <a:t> у </a:t>
            </a:r>
            <a:r>
              <a:rPr lang="ru-RU" dirty="0" err="1" smtClean="0"/>
              <a:t>міст-комун</a:t>
            </a:r>
            <a:r>
              <a:rPr lang="ru-RU" dirty="0" smtClean="0"/>
              <a:t> і </a:t>
            </a:r>
            <a:r>
              <a:rPr lang="ru-RU" dirty="0" err="1" smtClean="0"/>
              <a:t>государів</a:t>
            </a:r>
            <a:r>
              <a:rPr lang="ru-RU" dirty="0" smtClean="0"/>
              <a:t>, 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складалися</a:t>
            </a:r>
            <a:r>
              <a:rPr lang="ru-RU" dirty="0" smtClean="0"/>
              <a:t> в основному з </a:t>
            </a:r>
            <a:r>
              <a:rPr lang="ru-RU" dirty="0" err="1" smtClean="0"/>
              <a:t>іноземців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7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4212"/>
            <a:ext cx="5955305" cy="682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" y="1916832"/>
            <a:ext cx="91050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9900" y="5805264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Вишнівець</a:t>
            </a:r>
            <a:r>
              <a:rPr lang="ru-RU" dirty="0" smtClean="0"/>
              <a:t>. Палац </a:t>
            </a:r>
            <a:r>
              <a:rPr lang="ru-RU" dirty="0" err="1" smtClean="0"/>
              <a:t>Вишневецьких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пам`ятка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початку XVIII ст.).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7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56568"/>
            <a:ext cx="4208528" cy="6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4664"/>
            <a:ext cx="536973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1952"/>
            <a:ext cx="5748495" cy="683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05602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5912062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Вишнівець</a:t>
            </a:r>
            <a:r>
              <a:rPr lang="ru-RU" dirty="0" smtClean="0"/>
              <a:t>.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Дмитру</a:t>
            </a:r>
            <a:r>
              <a:rPr lang="ru-RU" dirty="0" smtClean="0"/>
              <a:t> </a:t>
            </a:r>
            <a:r>
              <a:rPr lang="ru-RU" dirty="0" err="1" smtClean="0"/>
              <a:t>Вишневецькому</a:t>
            </a:r>
            <a:r>
              <a:rPr lang="ru-RU" dirty="0" smtClean="0"/>
              <a:t> (</a:t>
            </a:r>
            <a:r>
              <a:rPr lang="ru-RU" dirty="0" err="1" smtClean="0"/>
              <a:t>Байді</a:t>
            </a:r>
            <a:r>
              <a:rPr lang="ru-RU" dirty="0" smtClean="0"/>
              <a:t>) перед </a:t>
            </a:r>
            <a:r>
              <a:rPr lang="ru-RU" dirty="0" err="1" smtClean="0"/>
              <a:t>Вишневецьким</a:t>
            </a:r>
            <a:r>
              <a:rPr lang="ru-RU" dirty="0" smtClean="0"/>
              <a:t> </a:t>
            </a:r>
            <a:r>
              <a:rPr lang="ru-RU" dirty="0" err="1" smtClean="0"/>
              <a:t>палацом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76672"/>
            <a:ext cx="470322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301" y="6237312"/>
            <a:ext cx="42720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Вишневецькому</a:t>
            </a:r>
            <a:r>
              <a:rPr lang="ru-RU" dirty="0" smtClean="0"/>
              <a:t> на </a:t>
            </a:r>
            <a:r>
              <a:rPr lang="ru-RU" dirty="0" err="1" smtClean="0"/>
              <a:t>Хортиці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Тема Offic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177</TotalTime>
  <Words>78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Cascade</vt:lpstr>
      <vt:lpstr>«Український кондотьєр» Дмитро Байда-Вишневецький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5</cp:revision>
  <dcterms:created xsi:type="dcterms:W3CDTF">2012-09-26T18:01:33Z</dcterms:created>
  <dcterms:modified xsi:type="dcterms:W3CDTF">2012-09-26T20:58:33Z</dcterms:modified>
</cp:coreProperties>
</file>