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8325364-2608-41E8-AE8E-86085DAA7756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AC37A3-5FF0-45AE-BC96-6E6404B4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Овідій </a:t>
            </a:r>
            <a:r>
              <a:rPr lang="uk-UA" smtClean="0"/>
              <a:t>“Метаморфози”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2248347"/>
            <a:ext cx="8715404" cy="46096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  </a:t>
            </a:r>
            <a:r>
              <a:rPr lang="uk-UA" dirty="0" err="1" smtClean="0"/>
              <a:t>Зевсів</a:t>
            </a:r>
            <a:r>
              <a:rPr lang="uk-UA" dirty="0" smtClean="0"/>
              <a:t> син, </a:t>
            </a:r>
            <a:r>
              <a:rPr lang="uk-UA" dirty="0" err="1" smtClean="0"/>
              <a:t>Діоніс-виноградар</a:t>
            </a:r>
            <a:r>
              <a:rPr lang="uk-UA" dirty="0" smtClean="0"/>
              <a:t>, чудотворцем йде по світу і дарує людям вино. Ворогів своїх він карає: моряки, перевозивши його через море, вирішили викрасти такого красеня і продати в рабство - але корабель їх зупиняється, пускає коріння в дно, плющ обвиває вітрила, з вітрил звисають грона, а розбійники згинаються тілом, покриваються лускою і дельфінами стрибають в море. А друзів своїх він обдаровує чим завгодно, але не завжди вони просять розумного. Один цар </a:t>
            </a:r>
            <a:r>
              <a:rPr lang="uk-UA" dirty="0" err="1" smtClean="0"/>
              <a:t>Мідас</a:t>
            </a:r>
            <a:r>
              <a:rPr lang="uk-UA" dirty="0" smtClean="0"/>
              <a:t> попросив: «Нехай все, чого я торкнуся, стає золотом», - і ось золотий хліб і м'ясо ламають йому зуби, а золота вода ллється в горло розплавленим металом. Простягаючи чудотворні руки, він благає: «Ах, визволи мене від згубного дару», - і </a:t>
            </a:r>
            <a:r>
              <a:rPr lang="uk-UA" dirty="0" err="1" smtClean="0"/>
              <a:t>Діоніс</a:t>
            </a:r>
            <a:r>
              <a:rPr lang="uk-UA" dirty="0" smtClean="0"/>
              <a:t> з посмішкою велить: «Вимий руки в річці </a:t>
            </a:r>
            <a:r>
              <a:rPr lang="uk-UA" dirty="0" err="1" smtClean="0"/>
              <a:t>Пактоле</a:t>
            </a:r>
            <a:r>
              <a:rPr lang="uk-UA" dirty="0" smtClean="0"/>
              <a:t>». Сила йде у воду, цар знову їсть і п'є, а річка </a:t>
            </a:r>
            <a:r>
              <a:rPr lang="uk-UA" dirty="0" err="1" smtClean="0"/>
              <a:t>Пактол</a:t>
            </a:r>
            <a:r>
              <a:rPr lang="uk-UA" dirty="0" smtClean="0"/>
              <a:t> з тих пір котить золотий пісок.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Слово «</a:t>
            </a:r>
            <a:r>
              <a:rPr lang="ru-RU" dirty="0" err="1" smtClean="0"/>
              <a:t>метаморфози</a:t>
            </a:r>
            <a:r>
              <a:rPr lang="ru-RU" dirty="0" smtClean="0"/>
              <a:t>»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перетворення</a:t>
            </a:r>
            <a:r>
              <a:rPr lang="ru-RU" dirty="0" smtClean="0"/>
              <a:t>».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стародавніх</a:t>
            </a:r>
            <a:r>
              <a:rPr lang="ru-RU" dirty="0" smtClean="0"/>
              <a:t> </a:t>
            </a:r>
            <a:r>
              <a:rPr lang="ru-RU" dirty="0" err="1" smtClean="0"/>
              <a:t>міфів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кінчалися</a:t>
            </a:r>
            <a:r>
              <a:rPr lang="ru-RU" dirty="0" smtClean="0"/>
              <a:t> </a:t>
            </a:r>
            <a:r>
              <a:rPr lang="ru-RU" dirty="0" err="1" smtClean="0"/>
              <a:t>перетвореннями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- в </a:t>
            </a:r>
            <a:r>
              <a:rPr lang="ru-RU" dirty="0" err="1" smtClean="0"/>
              <a:t>річку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гору, в </a:t>
            </a:r>
            <a:r>
              <a:rPr lang="ru-RU" dirty="0" err="1" smtClean="0"/>
              <a:t>тварину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. Поет </a:t>
            </a:r>
            <a:r>
              <a:rPr lang="ru-RU" dirty="0" err="1" smtClean="0"/>
              <a:t>Овідій</a:t>
            </a:r>
            <a:r>
              <a:rPr lang="ru-RU" dirty="0" smtClean="0"/>
              <a:t> </a:t>
            </a:r>
            <a:r>
              <a:rPr lang="ru-RU" dirty="0" err="1" smtClean="0"/>
              <a:t>спробував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міфи</a:t>
            </a:r>
            <a:r>
              <a:rPr lang="ru-RU" dirty="0" smtClean="0"/>
              <a:t> про </a:t>
            </a:r>
            <a:r>
              <a:rPr lang="ru-RU" dirty="0" err="1" smtClean="0"/>
              <a:t>перетворення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знав;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двохсот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переказав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один за одним, </a:t>
            </a:r>
            <a:r>
              <a:rPr lang="ru-RU" dirty="0" err="1" smtClean="0"/>
              <a:t>підхоплюючи</a:t>
            </a:r>
            <a:r>
              <a:rPr lang="ru-RU" dirty="0" smtClean="0"/>
              <a:t>, </a:t>
            </a:r>
            <a:r>
              <a:rPr lang="ru-RU" dirty="0" err="1" smtClean="0"/>
              <a:t>переплітаючи</a:t>
            </a:r>
            <a:r>
              <a:rPr lang="ru-RU" dirty="0" smtClean="0"/>
              <a:t>;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довга</a:t>
            </a:r>
            <a:r>
              <a:rPr lang="ru-RU" dirty="0" smtClean="0"/>
              <a:t> поема </a:t>
            </a:r>
            <a:r>
              <a:rPr lang="ru-RU" dirty="0" err="1" smtClean="0"/>
              <a:t>під</a:t>
            </a:r>
            <a:r>
              <a:rPr lang="ru-RU" dirty="0" smtClean="0"/>
              <a:t> заголовком «</a:t>
            </a:r>
            <a:r>
              <a:rPr lang="ru-RU" dirty="0" err="1" smtClean="0"/>
              <a:t>Метаморфози</a:t>
            </a:r>
            <a:r>
              <a:rPr lang="ru-RU" dirty="0" smtClean="0"/>
              <a:t>». </a:t>
            </a:r>
            <a:r>
              <a:rPr lang="ru-RU" dirty="0" err="1" smtClean="0"/>
              <a:t>Починається</a:t>
            </a:r>
            <a:r>
              <a:rPr lang="ru-RU" dirty="0" smtClean="0"/>
              <a:t> вона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- </a:t>
            </a:r>
            <a:r>
              <a:rPr lang="ru-RU" dirty="0" err="1" smtClean="0"/>
              <a:t>адже</a:t>
            </a:r>
            <a:r>
              <a:rPr lang="ru-RU" dirty="0" smtClean="0"/>
              <a:t> коли Хаос </a:t>
            </a:r>
            <a:r>
              <a:rPr lang="ru-RU" dirty="0" err="1" smtClean="0"/>
              <a:t>розділився</a:t>
            </a:r>
            <a:r>
              <a:rPr lang="ru-RU" dirty="0" smtClean="0"/>
              <a:t> на Небо </a:t>
            </a:r>
            <a:r>
              <a:rPr lang="ru-RU" dirty="0" err="1" smtClean="0"/>
              <a:t>і</a:t>
            </a:r>
            <a:r>
              <a:rPr lang="ru-RU" dirty="0" smtClean="0"/>
              <a:t> Землю,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перше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. А </a:t>
            </a:r>
            <a:r>
              <a:rPr lang="ru-RU" dirty="0" err="1" smtClean="0"/>
              <a:t>закінчується</a:t>
            </a:r>
            <a:r>
              <a:rPr lang="ru-RU" dirty="0" smtClean="0"/>
              <a:t> вона буквально </a:t>
            </a:r>
            <a:r>
              <a:rPr lang="ru-RU" dirty="0" err="1" smtClean="0"/>
              <a:t>вчорашнім</a:t>
            </a:r>
            <a:r>
              <a:rPr lang="ru-RU" dirty="0" smtClean="0"/>
              <a:t> днем: за </a:t>
            </a:r>
            <a:r>
              <a:rPr lang="ru-RU" dirty="0" err="1" smtClean="0"/>
              <a:t>рік</a:t>
            </a:r>
            <a:r>
              <a:rPr lang="ru-RU" dirty="0" smtClean="0"/>
              <a:t> до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Овідія</a:t>
            </a:r>
            <a:r>
              <a:rPr lang="ru-RU" dirty="0" smtClean="0"/>
              <a:t> в </a:t>
            </a:r>
            <a:r>
              <a:rPr lang="ru-RU" dirty="0" err="1" smtClean="0"/>
              <a:t>Римі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убитий</a:t>
            </a:r>
            <a:r>
              <a:rPr lang="ru-RU" dirty="0" smtClean="0"/>
              <a:t> </a:t>
            </a:r>
            <a:r>
              <a:rPr lang="ru-RU" dirty="0" err="1" smtClean="0"/>
              <a:t>Юлій</a:t>
            </a:r>
            <a:r>
              <a:rPr lang="ru-RU" dirty="0" smtClean="0"/>
              <a:t> </a:t>
            </a:r>
            <a:r>
              <a:rPr lang="ru-RU" dirty="0" err="1" smtClean="0"/>
              <a:t>Цезар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велика комета,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говорили,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піднеслася</a:t>
            </a:r>
            <a:r>
              <a:rPr lang="ru-RU" dirty="0" smtClean="0"/>
              <a:t> на небеса душа Цезаря, </a:t>
            </a:r>
            <a:r>
              <a:rPr lang="ru-RU" dirty="0" err="1" smtClean="0"/>
              <a:t>який</a:t>
            </a:r>
            <a:r>
              <a:rPr lang="ru-RU" dirty="0" smtClean="0"/>
              <a:t> став богом, -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не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, як </a:t>
            </a:r>
            <a:r>
              <a:rPr lang="ru-RU" dirty="0" err="1" smtClean="0"/>
              <a:t>перетворення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Метаморфози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6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500694" y="5572140"/>
            <a:ext cx="307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 </a:t>
            </a:r>
            <a:r>
              <a:rPr lang="ru-RU" b="1" dirty="0" err="1" smtClean="0"/>
              <a:t>Мерварт</a:t>
            </a:r>
            <a:r>
              <a:rPr lang="ru-RU" b="1" dirty="0" smtClean="0"/>
              <a:t>. </a:t>
            </a:r>
            <a:r>
              <a:rPr lang="ru-RU" b="1" dirty="0" err="1" smtClean="0"/>
              <a:t>Девкаліон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тримає</a:t>
            </a:r>
            <a:r>
              <a:rPr lang="ru-RU" b="1" dirty="0" smtClean="0"/>
              <a:t> свою дружину </a:t>
            </a:r>
            <a:r>
              <a:rPr lang="ru-RU" b="1" dirty="0" err="1" smtClean="0"/>
              <a:t>Пірру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239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Так просуваються події поеми від найдавніших до новітніх часів. Чим давніше - тим величніше, тим більша </a:t>
            </a:r>
            <a:r>
              <a:rPr lang="uk-UA" dirty="0" err="1" smtClean="0"/>
              <a:t>космічність</a:t>
            </a:r>
            <a:r>
              <a:rPr lang="uk-UA" dirty="0" smtClean="0"/>
              <a:t> описуваних перетворень: світовий потоп, світова пожежа. Потоп був покаранням першим людям за їх гріхи - суша стала морем, прибій бив у верхівки гір, риби плавали меж гілками дерев, люди на вутлих плотах вмирали від голоду. Тільки двоє праведників врятувалися на горі </a:t>
            </a:r>
            <a:r>
              <a:rPr lang="uk-UA" dirty="0" err="1" smtClean="0"/>
              <a:t>Парнас-</a:t>
            </a:r>
            <a:r>
              <a:rPr lang="uk-UA" dirty="0" smtClean="0"/>
              <a:t> праотець </a:t>
            </a:r>
            <a:r>
              <a:rPr lang="uk-UA" dirty="0" err="1" smtClean="0"/>
              <a:t>Девкаліон</a:t>
            </a:r>
            <a:r>
              <a:rPr lang="uk-UA" dirty="0" smtClean="0"/>
              <a:t> і дружина його </a:t>
            </a:r>
            <a:r>
              <a:rPr lang="uk-UA" dirty="0" err="1" smtClean="0"/>
              <a:t>Пірра</a:t>
            </a:r>
            <a:r>
              <a:rPr lang="uk-UA" dirty="0" smtClean="0"/>
              <a:t>. Спала вода, відкрився пустельний і безмовний світ; зі сльозами вони гукали богів і почули відповідь: «Материнські кістки кидайте собі за спину!» Насилу вони зрозуміли: спільна мати - Земля, кістки її - камені, вони стали метати каміння через свої плечі, і за спиною </a:t>
            </a:r>
            <a:r>
              <a:rPr lang="uk-UA" dirty="0" err="1" smtClean="0"/>
              <a:t>Девкаліона</a:t>
            </a:r>
            <a:r>
              <a:rPr lang="uk-UA" dirty="0" smtClean="0"/>
              <a:t> з цих каменів виростали чоловіки, а за спиною </a:t>
            </a:r>
            <a:r>
              <a:rPr lang="uk-UA" dirty="0" err="1" smtClean="0"/>
              <a:t>Пірра</a:t>
            </a:r>
            <a:r>
              <a:rPr lang="uk-UA" dirty="0" smtClean="0"/>
              <a:t> - жінки. Так з'явився на землі новий людський рід.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6215082"/>
            <a:ext cx="390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Рубенс.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Фаетона</a:t>
            </a:r>
            <a:r>
              <a:rPr lang="ru-RU" dirty="0" smtClean="0"/>
              <a:t>, 1604-1605.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2248347"/>
            <a:ext cx="8358246" cy="4395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err="1" smtClean="0"/>
              <a:t>пожежа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, а через </a:t>
            </a:r>
            <a:r>
              <a:rPr lang="ru-RU" dirty="0" err="1" smtClean="0"/>
              <a:t>зухвалість</a:t>
            </a:r>
            <a:r>
              <a:rPr lang="ru-RU" dirty="0" smtClean="0"/>
              <a:t> </a:t>
            </a:r>
            <a:r>
              <a:rPr lang="ru-RU" dirty="0" err="1" smtClean="0"/>
              <a:t>нерозумного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. </a:t>
            </a:r>
            <a:r>
              <a:rPr lang="ru-RU" dirty="0" err="1" smtClean="0"/>
              <a:t>Юний</a:t>
            </a:r>
            <a:r>
              <a:rPr lang="ru-RU" dirty="0" smtClean="0"/>
              <a:t> </a:t>
            </a:r>
            <a:r>
              <a:rPr lang="ru-RU" dirty="0" err="1" smtClean="0"/>
              <a:t>Фаетон</a:t>
            </a:r>
            <a:r>
              <a:rPr lang="ru-RU" dirty="0" smtClean="0"/>
              <a:t>,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попросив батька: «</a:t>
            </a:r>
            <a:r>
              <a:rPr lang="ru-RU" dirty="0" err="1" smtClean="0"/>
              <a:t>Мені</a:t>
            </a:r>
            <a:r>
              <a:rPr lang="ru-RU" dirty="0" smtClean="0"/>
              <a:t> не </a:t>
            </a:r>
            <a:r>
              <a:rPr lang="ru-RU" dirty="0" err="1" smtClean="0"/>
              <a:t>вірять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твій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: дай же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проскакати</a:t>
            </a:r>
            <a:r>
              <a:rPr lang="ru-RU" dirty="0" smtClean="0"/>
              <a:t> по небу в </a:t>
            </a:r>
            <a:r>
              <a:rPr lang="ru-RU" dirty="0" err="1" smtClean="0"/>
              <a:t>твоїй</a:t>
            </a:r>
            <a:r>
              <a:rPr lang="ru-RU" dirty="0" smtClean="0"/>
              <a:t> </a:t>
            </a:r>
            <a:r>
              <a:rPr lang="ru-RU" dirty="0" err="1" smtClean="0"/>
              <a:t>золотій</a:t>
            </a:r>
            <a:r>
              <a:rPr lang="ru-RU" dirty="0" smtClean="0"/>
              <a:t> </a:t>
            </a:r>
            <a:r>
              <a:rPr lang="ru-RU" dirty="0" err="1" smtClean="0"/>
              <a:t>колісниці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сходу до заходу.»  « Будь </a:t>
            </a:r>
            <a:r>
              <a:rPr lang="ru-RU" dirty="0" err="1" smtClean="0"/>
              <a:t>по-твоєму</a:t>
            </a:r>
            <a:r>
              <a:rPr lang="ru-RU" dirty="0" smtClean="0"/>
              <a:t>, - </a:t>
            </a:r>
            <a:r>
              <a:rPr lang="ru-RU" dirty="0" err="1" smtClean="0"/>
              <a:t>відповів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, -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: не прав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вниз, </a:t>
            </a:r>
            <a:r>
              <a:rPr lang="ru-RU" dirty="0" err="1" smtClean="0"/>
              <a:t>тримайся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, </a:t>
            </a:r>
            <a:r>
              <a:rPr lang="ru-RU" dirty="0" err="1" smtClean="0"/>
              <a:t>інакше</a:t>
            </a:r>
            <a:r>
              <a:rPr lang="ru-RU" dirty="0" smtClean="0"/>
              <a:t> бути </a:t>
            </a:r>
            <a:r>
              <a:rPr lang="ru-RU" dirty="0" err="1" smtClean="0"/>
              <a:t>біді</a:t>
            </a:r>
            <a:r>
              <a:rPr lang="ru-RU" dirty="0" smtClean="0"/>
              <a:t>!». І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 err="1" smtClean="0"/>
              <a:t>біда</a:t>
            </a:r>
            <a:r>
              <a:rPr lang="ru-RU" dirty="0" smtClean="0"/>
              <a:t>: на </a:t>
            </a:r>
            <a:r>
              <a:rPr lang="ru-RU" dirty="0" err="1" smtClean="0"/>
              <a:t>висоті</a:t>
            </a:r>
            <a:r>
              <a:rPr lang="ru-RU" dirty="0" smtClean="0"/>
              <a:t> в юнака </a:t>
            </a:r>
            <a:r>
              <a:rPr lang="ru-RU" dirty="0" err="1" smtClean="0"/>
              <a:t>закрутилася</a:t>
            </a:r>
            <a:r>
              <a:rPr lang="ru-RU" dirty="0" smtClean="0"/>
              <a:t> голова, </a:t>
            </a:r>
            <a:r>
              <a:rPr lang="ru-RU" dirty="0" err="1" smtClean="0"/>
              <a:t>здригнулася</a:t>
            </a:r>
            <a:r>
              <a:rPr lang="ru-RU" dirty="0" smtClean="0"/>
              <a:t> рука, </a:t>
            </a:r>
            <a:r>
              <a:rPr lang="ru-RU" dirty="0" err="1" smtClean="0"/>
              <a:t>коні</a:t>
            </a:r>
            <a:r>
              <a:rPr lang="ru-RU" dirty="0" smtClean="0"/>
              <a:t> </a:t>
            </a:r>
            <a:r>
              <a:rPr lang="ru-RU" dirty="0" err="1" smtClean="0"/>
              <a:t>збилися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шляху, в </a:t>
            </a:r>
            <a:r>
              <a:rPr lang="ru-RU" dirty="0" err="1" smtClean="0"/>
              <a:t>небі</a:t>
            </a:r>
            <a:r>
              <a:rPr lang="ru-RU" dirty="0" smtClean="0"/>
              <a:t> шарахнулись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і</a:t>
            </a:r>
            <a:r>
              <a:rPr lang="ru-RU" dirty="0" smtClean="0"/>
              <a:t> Рак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Скорпіон</a:t>
            </a:r>
            <a:r>
              <a:rPr lang="ru-RU" dirty="0" smtClean="0"/>
              <a:t>,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запалали</a:t>
            </a:r>
            <a:r>
              <a:rPr lang="ru-RU" dirty="0" smtClean="0"/>
              <a:t>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Кавказу до атласу, </a:t>
            </a:r>
            <a:r>
              <a:rPr lang="ru-RU" dirty="0" err="1" smtClean="0"/>
              <a:t>закипіли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Рейну до Гангу, ссохлось море, </a:t>
            </a:r>
            <a:r>
              <a:rPr lang="ru-RU" dirty="0" err="1" smtClean="0"/>
              <a:t>тріснув</a:t>
            </a:r>
            <a:r>
              <a:rPr lang="ru-RU" dirty="0" smtClean="0"/>
              <a:t> грунт,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пробилося</a:t>
            </a:r>
            <a:r>
              <a:rPr lang="ru-RU" dirty="0" smtClean="0"/>
              <a:t> в </a:t>
            </a:r>
            <a:r>
              <a:rPr lang="ru-RU" dirty="0" err="1" smtClean="0"/>
              <a:t>чорне</a:t>
            </a:r>
            <a:r>
              <a:rPr lang="ru-RU" dirty="0" smtClean="0"/>
              <a:t> царство </a:t>
            </a:r>
            <a:r>
              <a:rPr lang="ru-RU" dirty="0" err="1" smtClean="0"/>
              <a:t>Аїда</a:t>
            </a:r>
            <a:r>
              <a:rPr lang="ru-RU" dirty="0" smtClean="0"/>
              <a:t>, 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сама стара Земля, </a:t>
            </a:r>
            <a:r>
              <a:rPr lang="ru-RU" dirty="0" err="1" smtClean="0"/>
              <a:t>піднявши</a:t>
            </a:r>
            <a:r>
              <a:rPr lang="ru-RU" dirty="0" smtClean="0"/>
              <a:t> голову, почала </a:t>
            </a:r>
            <a:r>
              <a:rPr lang="ru-RU" dirty="0" err="1" smtClean="0"/>
              <a:t>благати</a:t>
            </a:r>
            <a:r>
              <a:rPr lang="ru-RU" dirty="0" smtClean="0"/>
              <a:t> Зевса: «</a:t>
            </a:r>
            <a:r>
              <a:rPr lang="ru-RU" dirty="0" err="1" smtClean="0"/>
              <a:t>Хочеш</a:t>
            </a:r>
            <a:r>
              <a:rPr lang="ru-RU" dirty="0" smtClean="0"/>
              <a:t> </a:t>
            </a:r>
            <a:r>
              <a:rPr lang="ru-RU" dirty="0" err="1" smtClean="0"/>
              <a:t>спалити</a:t>
            </a:r>
            <a:r>
              <a:rPr lang="ru-RU" dirty="0" smtClean="0"/>
              <a:t> - спали, </a:t>
            </a:r>
            <a:r>
              <a:rPr lang="ru-RU" dirty="0" err="1" smtClean="0"/>
              <a:t>але</a:t>
            </a:r>
            <a:r>
              <a:rPr lang="ru-RU" dirty="0" smtClean="0"/>
              <a:t> помилуй </a:t>
            </a:r>
            <a:r>
              <a:rPr lang="ru-RU" dirty="0" err="1" smtClean="0"/>
              <a:t>світ</a:t>
            </a:r>
            <a:r>
              <a:rPr lang="ru-RU" dirty="0" smtClean="0"/>
              <a:t>, та не буде нового Хаосу! ». Зевс ударив </a:t>
            </a:r>
            <a:r>
              <a:rPr lang="ru-RU" dirty="0" err="1" smtClean="0"/>
              <a:t>блискавкою</a:t>
            </a:r>
            <a:r>
              <a:rPr lang="ru-RU" dirty="0" smtClean="0"/>
              <a:t>, </a:t>
            </a:r>
            <a:r>
              <a:rPr lang="ru-RU" dirty="0" err="1" smtClean="0"/>
              <a:t>колісниця</a:t>
            </a:r>
            <a:r>
              <a:rPr lang="ru-RU" dirty="0" smtClean="0"/>
              <a:t> </a:t>
            </a:r>
            <a:r>
              <a:rPr lang="ru-RU" dirty="0" err="1" smtClean="0"/>
              <a:t>звалилася</a:t>
            </a:r>
            <a:r>
              <a:rPr lang="ru-RU" dirty="0" smtClean="0"/>
              <a:t>, а над останками </a:t>
            </a:r>
            <a:r>
              <a:rPr lang="ru-RU" dirty="0" err="1" smtClean="0"/>
              <a:t>Фаетона</a:t>
            </a:r>
            <a:r>
              <a:rPr lang="ru-RU" dirty="0" smtClean="0"/>
              <a:t> написали </a:t>
            </a:r>
            <a:r>
              <a:rPr lang="ru-RU" dirty="0" err="1" smtClean="0"/>
              <a:t>вірш</a:t>
            </a:r>
            <a:r>
              <a:rPr lang="ru-RU" dirty="0" smtClean="0"/>
              <a:t>: «Тут </a:t>
            </a:r>
            <a:r>
              <a:rPr lang="ru-RU" dirty="0" err="1" smtClean="0"/>
              <a:t>убитий</a:t>
            </a:r>
            <a:r>
              <a:rPr lang="ru-RU" dirty="0" smtClean="0"/>
              <a:t> </a:t>
            </a:r>
            <a:r>
              <a:rPr lang="ru-RU" dirty="0" err="1" smtClean="0"/>
              <a:t>Фаетон</a:t>
            </a:r>
            <a:r>
              <a:rPr lang="ru-RU" dirty="0" smtClean="0"/>
              <a:t>: посягнувши  на </a:t>
            </a:r>
            <a:r>
              <a:rPr lang="ru-RU" dirty="0" err="1" smtClean="0"/>
              <a:t>велике</a:t>
            </a:r>
            <a:r>
              <a:rPr lang="ru-RU" dirty="0" smtClean="0"/>
              <a:t>, пав </a:t>
            </a:r>
            <a:r>
              <a:rPr lang="ru-RU" dirty="0" err="1" smtClean="0"/>
              <a:t>він</a:t>
            </a:r>
            <a:r>
              <a:rPr lang="ru-RU" dirty="0" smtClean="0"/>
              <a:t> 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2960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6488668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Веласкес</a:t>
            </a:r>
            <a:r>
              <a:rPr lang="uk-UA" dirty="0" smtClean="0"/>
              <a:t>, Прялі. Змагання Афіни з </a:t>
            </a:r>
            <a:r>
              <a:rPr lang="uk-UA" dirty="0" err="1" smtClean="0"/>
              <a:t>Арахною</a:t>
            </a:r>
            <a:r>
              <a:rPr lang="uk-UA" dirty="0" smtClean="0"/>
              <a:t>, 1657.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2248347"/>
            <a:ext cx="8572560" cy="43953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  Починається століття героїв, боги сходять до смертних, смертні впадають в гординю. Ткаля </a:t>
            </a:r>
            <a:r>
              <a:rPr lang="uk-UA" dirty="0" err="1" smtClean="0"/>
              <a:t>Арахна</a:t>
            </a:r>
            <a:r>
              <a:rPr lang="uk-UA" dirty="0" smtClean="0"/>
              <a:t> викликає на змагання богиню Афіну, винахідницю ткання, У Афіни на тканині - олімпійські боги, </a:t>
            </a:r>
            <a:r>
              <a:rPr lang="uk-UA" dirty="0" err="1" smtClean="0"/>
              <a:t>Посейдон</a:t>
            </a:r>
            <a:r>
              <a:rPr lang="uk-UA" dirty="0" smtClean="0"/>
              <a:t> творить для людей коня, сама Афіна - оливу, а по краях - покарання тим, хто посмів рівнятися з богами: ті перетворені в гори, ті в птахів, ті в сходи храму. А у </a:t>
            </a:r>
            <a:r>
              <a:rPr lang="uk-UA" dirty="0" err="1" smtClean="0"/>
              <a:t>Арахни</a:t>
            </a:r>
            <a:r>
              <a:rPr lang="uk-UA" dirty="0" smtClean="0"/>
              <a:t> на тканині - як Зевс обернувся биком, щоб викрасти одну красуню, золотим дощем для іншої, лебедем для третьої, змієм для четвертої; як </a:t>
            </a:r>
            <a:r>
              <a:rPr lang="uk-UA" dirty="0" err="1" smtClean="0"/>
              <a:t>Посейдон</a:t>
            </a:r>
            <a:r>
              <a:rPr lang="uk-UA" dirty="0" smtClean="0"/>
              <a:t> перетворювався і в барана, і в коня, і в дельфіна; як Аполлон брав вигляд пастуха, а </a:t>
            </a:r>
            <a:r>
              <a:rPr lang="uk-UA" dirty="0" err="1" smtClean="0"/>
              <a:t>Діоніс</a:t>
            </a:r>
            <a:r>
              <a:rPr lang="uk-UA" dirty="0" smtClean="0"/>
              <a:t> - виноградаря, і ще, і ще. Тканина </a:t>
            </a:r>
            <a:r>
              <a:rPr lang="uk-UA" dirty="0" err="1" smtClean="0"/>
              <a:t>Арахни</a:t>
            </a:r>
            <a:r>
              <a:rPr lang="uk-UA" dirty="0" smtClean="0"/>
              <a:t> не гірша, ніж тканина Афіни, і Афіна страчує її не за роботу, а за блюзнірство: перетворює її в павука, який висить у кутку і вічно тче павутиння. «Павук» з грецької - «</a:t>
            </a:r>
            <a:r>
              <a:rPr lang="uk-UA" dirty="0" err="1" smtClean="0"/>
              <a:t>Арахна</a:t>
            </a:r>
            <a:r>
              <a:rPr lang="uk-UA" dirty="0" smtClean="0"/>
              <a:t>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6215082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Guido</a:t>
            </a:r>
            <a:r>
              <a:rPr lang="uk-UA" dirty="0" smtClean="0"/>
              <a:t> </a:t>
            </a:r>
            <a:r>
              <a:rPr lang="uk-UA" dirty="0" err="1" smtClean="0"/>
              <a:t>Reni</a:t>
            </a:r>
            <a:r>
              <a:rPr lang="uk-UA" dirty="0" smtClean="0"/>
              <a:t> (1575-1642). </a:t>
            </a:r>
            <a:r>
              <a:rPr lang="uk-UA" dirty="0" err="1" smtClean="0"/>
              <a:t>Діоніс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</TotalTime>
  <Words>683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Hardcover</vt:lpstr>
      <vt:lpstr>Овідій “Метаморфози”</vt:lpstr>
      <vt:lpstr>Метаморфози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Овідій “Метаморфози”</dc:title>
  <dc:creator>User</dc:creator>
  <cp:lastModifiedBy>User</cp:lastModifiedBy>
  <cp:revision>11</cp:revision>
  <dcterms:created xsi:type="dcterms:W3CDTF">2011-07-26T09:38:48Z</dcterms:created>
  <dcterms:modified xsi:type="dcterms:W3CDTF">2011-07-26T15:10:57Z</dcterms:modified>
</cp:coreProperties>
</file>