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9" r:id="rId4"/>
    <p:sldId id="273" r:id="rId5"/>
    <p:sldId id="270" r:id="rId6"/>
    <p:sldId id="274" r:id="rId7"/>
    <p:sldId id="258" r:id="rId8"/>
    <p:sldId id="260" r:id="rId9"/>
    <p:sldId id="275" r:id="rId10"/>
    <p:sldId id="267" r:id="rId11"/>
    <p:sldId id="262" r:id="rId12"/>
    <p:sldId id="261" r:id="rId13"/>
    <p:sldId id="263" r:id="rId14"/>
    <p:sldId id="259" r:id="rId15"/>
    <p:sldId id="265" r:id="rId16"/>
    <p:sldId id="264" r:id="rId17"/>
    <p:sldId id="266" r:id="rId18"/>
    <p:sldId id="271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F0E6-A461-43F6-AC67-03B2B7A71B28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9E0998-44EE-4F1B-8D67-74F5B8D5B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F0E6-A461-43F6-AC67-03B2B7A71B28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0998-44EE-4F1B-8D67-74F5B8D5B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F0E6-A461-43F6-AC67-03B2B7A71B28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0998-44EE-4F1B-8D67-74F5B8D5B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F0E6-A461-43F6-AC67-03B2B7A71B28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9E0998-44EE-4F1B-8D67-74F5B8D5B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F0E6-A461-43F6-AC67-03B2B7A71B28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0998-44EE-4F1B-8D67-74F5B8D5B2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F0E6-A461-43F6-AC67-03B2B7A71B28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0998-44EE-4F1B-8D67-74F5B8D5B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F0E6-A461-43F6-AC67-03B2B7A71B28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9E0998-44EE-4F1B-8D67-74F5B8D5B2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F0E6-A461-43F6-AC67-03B2B7A71B28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0998-44EE-4F1B-8D67-74F5B8D5B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F0E6-A461-43F6-AC67-03B2B7A71B28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0998-44EE-4F1B-8D67-74F5B8D5B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F0E6-A461-43F6-AC67-03B2B7A71B28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0998-44EE-4F1B-8D67-74F5B8D5B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F0E6-A461-43F6-AC67-03B2B7A71B28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0998-44EE-4F1B-8D67-74F5B8D5B25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EBF0E6-A461-43F6-AC67-03B2B7A71B28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9E0998-44EE-4F1B-8D67-74F5B8D5B2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11\Desktop\Ya_Rabba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0%D0%BC%D0%B0" TargetMode="External"/><Relationship Id="rId2" Type="http://schemas.openxmlformats.org/officeDocument/2006/relationships/hyperlink" Target="http://uk.wikipedia.org/wiki/%D0%A1%D0%B0%D0%BD%D1%81%D0%BA%D1%80%D0%B8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nslate.googleusercontent.com/translate_c?hl=ru&amp;sl=ru&amp;tl=uk&amp;u=http://bse.sci-lib.com/article095359.html&amp;rurl=translate.google.com&amp;usg=ALkJrhjyMYbFhrhvRR1Y_9xzRZGREA8un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8%D0%BB%D0%BE%D0%BA%D0%B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0%D0%B2%D0%B0%D0%BD%D0%B0" TargetMode="External"/><Relationship Id="rId2" Type="http://schemas.openxmlformats.org/officeDocument/2006/relationships/hyperlink" Target="http://uk.wikipedia.org/w/index.php?title=%D0%A0%D0%B0%D0%BA%D1%88%D0%B0%D1%81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B%D0%B0%D0%BD%D0%BA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8143932" cy="215106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uk-UA" sz="9600" dirty="0" smtClean="0"/>
              <a:t>РАМАЯНА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886200"/>
            <a:ext cx="4910142" cy="2043130"/>
          </a:xfrm>
        </p:spPr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pic>
        <p:nvPicPr>
          <p:cNvPr id="4" name="Ya_Rab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86742" cy="612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31942" y="428604"/>
            <a:ext cx="444058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643866" cy="574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59242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642918"/>
            <a:ext cx="740097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7"/>
            <a:ext cx="4095542" cy="600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10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4572032" cy="606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290"/>
            <a:ext cx="5040121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428604"/>
            <a:ext cx="883132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0438"/>
            <a:ext cx="86868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 </a:t>
            </a:r>
            <a:r>
              <a:rPr lang="ru-RU" dirty="0" smtClean="0"/>
              <a:t>До тех пор, пока на земле текут реки и высятся горы, </a:t>
            </a:r>
            <a:br>
              <a:rPr lang="ru-RU" dirty="0" smtClean="0"/>
            </a:br>
            <a:r>
              <a:rPr lang="ru-RU" dirty="0" smtClean="0"/>
              <a:t>Будет жить среди людей повесть о деяниях Рамы. </a:t>
            </a:r>
            <a:br>
              <a:rPr lang="ru-RU" dirty="0" smtClean="0"/>
            </a:br>
            <a:r>
              <a:rPr lang="ru-RU" dirty="0" smtClean="0"/>
              <a:t>«Рамаяна»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358214" cy="557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829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err="1" smtClean="0"/>
              <a:t>Рама́яна</a:t>
            </a:r>
            <a:r>
              <a:rPr lang="uk-UA" dirty="0" smtClean="0"/>
              <a:t> (</a:t>
            </a:r>
            <a:r>
              <a:rPr lang="uk-UA" dirty="0" err="1" smtClean="0">
                <a:hlinkClick r:id="rId2" tooltip="Санскрит"/>
              </a:rPr>
              <a:t>санскр</a:t>
            </a:r>
            <a:r>
              <a:rPr lang="uk-UA" dirty="0" smtClean="0">
                <a:hlinkClick r:id="rId2" tooltip="Санскрит"/>
              </a:rPr>
              <a:t>.</a:t>
            </a:r>
            <a:r>
              <a:rPr lang="ru-RU" dirty="0" smtClean="0"/>
              <a:t> </a:t>
            </a:r>
            <a:r>
              <a:rPr lang="sa-IN" dirty="0" smtClean="0"/>
              <a:t>रामायण</a:t>
            </a:r>
            <a:r>
              <a:rPr lang="uk-UA" dirty="0" smtClean="0"/>
              <a:t>, «подорож </a:t>
            </a:r>
            <a:r>
              <a:rPr lang="uk-UA" dirty="0" smtClean="0">
                <a:hlinkClick r:id="rId3" tooltip="Рама"/>
              </a:rPr>
              <a:t>Рами»</a:t>
            </a:r>
            <a:r>
              <a:rPr lang="uk-UA" dirty="0" smtClean="0"/>
              <a:t>) </a:t>
            </a:r>
            <a:r>
              <a:rPr lang="uk-UA" dirty="0" err="1" smtClean="0"/>
              <a:t>—давньоіндійська</a:t>
            </a:r>
            <a:r>
              <a:rPr lang="uk-UA" dirty="0" smtClean="0"/>
              <a:t> епічна поема на санскриті. Створено імовірно близько 4 ст.  до н.е.  в Східній Індії, сучасний вигляд придбала до 2 ст. н.. е. . У середні століття </a:t>
            </a:r>
            <a:r>
              <a:rPr lang="uk-UA" b="1" dirty="0" smtClean="0"/>
              <a:t>«« </a:t>
            </a:r>
            <a:r>
              <a:rPr lang="uk-UA" b="1" dirty="0" err="1" smtClean="0"/>
              <a:t>Ра</a:t>
            </a:r>
            <a:r>
              <a:rPr lang="ru-RU" b="1" dirty="0" err="1" smtClean="0"/>
              <a:t>маяна</a:t>
            </a:r>
            <a:r>
              <a:rPr lang="ru-RU" b="1" dirty="0" smtClean="0"/>
              <a:t> »»</a:t>
            </a:r>
            <a:r>
              <a:rPr lang="ru-RU" dirty="0" smtClean="0"/>
              <a:t> стала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священних</a:t>
            </a:r>
            <a:r>
              <a:rPr lang="ru-RU" dirty="0" smtClean="0"/>
              <a:t> книг </a:t>
            </a:r>
            <a:r>
              <a:rPr lang="ru-RU" dirty="0" err="1" smtClean="0"/>
              <a:t>вішнуїзма</a:t>
            </a:r>
            <a:r>
              <a:rPr lang="ru-RU" dirty="0" smtClean="0"/>
              <a:t>.   Поема </a:t>
            </a:r>
            <a:r>
              <a:rPr lang="ru-RU" dirty="0" err="1" smtClean="0"/>
              <a:t>присвячена</a:t>
            </a:r>
            <a:r>
              <a:rPr lang="ru-RU" dirty="0" smtClean="0"/>
              <a:t> подвигам </a:t>
            </a:r>
            <a:r>
              <a:rPr lang="ru-RU" i="1" dirty="0" smtClean="0">
                <a:hlinkClick r:id="rId4" tooltip="Рами"/>
              </a:rPr>
              <a:t>Рами</a:t>
            </a:r>
            <a:r>
              <a:rPr lang="ru-RU" i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714356"/>
            <a:ext cx="1857388" cy="2661618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TopUp"/>
            <a:lightRig rig="threePt" dir="t"/>
          </a:scene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2214578" cy="23812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LeftDown"/>
            <a:lightRig rig="threePt" dir="t"/>
          </a:scene3d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00041"/>
            <a:ext cx="1857388" cy="265341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643314"/>
            <a:ext cx="1912106" cy="2428892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786190"/>
            <a:ext cx="1752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3500438"/>
            <a:ext cx="20780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4162"/>
            <a:ext cx="884875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err="1" smtClean="0"/>
              <a:t>Епічна</a:t>
            </a:r>
            <a:r>
              <a:rPr lang="ru-RU" sz="3400" dirty="0" smtClean="0"/>
              <a:t> поема </a:t>
            </a:r>
            <a:r>
              <a:rPr lang="ru-RU" sz="3400" dirty="0" err="1" smtClean="0"/>
              <a:t>складається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24 </a:t>
            </a:r>
            <a:r>
              <a:rPr lang="ru-RU" sz="3400" dirty="0" err="1" smtClean="0"/>
              <a:t>тисяч</a:t>
            </a:r>
            <a:r>
              <a:rPr lang="ru-RU" sz="3400" dirty="0" smtClean="0"/>
              <a:t> </a:t>
            </a:r>
            <a:r>
              <a:rPr lang="ru-RU" sz="3400" dirty="0" err="1" smtClean="0"/>
              <a:t>віршів</a:t>
            </a:r>
            <a:r>
              <a:rPr lang="ru-RU" sz="3400" dirty="0" smtClean="0"/>
              <a:t> (</a:t>
            </a:r>
            <a:r>
              <a:rPr lang="ru-RU" sz="3400" dirty="0" err="1" smtClean="0">
                <a:hlinkClick r:id="rId2" tooltip="Шлока"/>
              </a:rPr>
              <a:t>шлок</a:t>
            </a:r>
            <a:r>
              <a:rPr lang="ru-RU" sz="3400" dirty="0" smtClean="0"/>
              <a:t>), </a:t>
            </a:r>
            <a:r>
              <a:rPr lang="ru-RU" sz="3400" dirty="0" err="1" smtClean="0"/>
              <a:t>об'єднаних</a:t>
            </a:r>
            <a:r>
              <a:rPr lang="ru-RU" sz="3400" dirty="0" smtClean="0"/>
              <a:t> у 7 книг (</a:t>
            </a:r>
            <a:r>
              <a:rPr lang="ru-RU" sz="3400" i="1" dirty="0" err="1" smtClean="0"/>
              <a:t>канд</a:t>
            </a:r>
            <a:r>
              <a:rPr lang="ru-RU" sz="3400" dirty="0" smtClean="0"/>
              <a:t>):</a:t>
            </a:r>
          </a:p>
          <a:p>
            <a:pPr lvl="0"/>
            <a:r>
              <a:rPr lang="ru-RU" sz="3400" b="1" dirty="0" err="1" smtClean="0"/>
              <a:t>Бала-Канда</a:t>
            </a:r>
            <a:r>
              <a:rPr lang="ru-RU" sz="3400" dirty="0" smtClean="0"/>
              <a:t> - книга про </a:t>
            </a:r>
            <a:r>
              <a:rPr lang="ru-RU" sz="3400" dirty="0" err="1" smtClean="0"/>
              <a:t>дитинство</a:t>
            </a:r>
            <a:r>
              <a:rPr lang="ru-RU" sz="3400" dirty="0" smtClean="0"/>
              <a:t> Рами (героя </a:t>
            </a:r>
            <a:r>
              <a:rPr lang="ru-RU" sz="3400" dirty="0" err="1" smtClean="0"/>
              <a:t>Рамаяни</a:t>
            </a:r>
            <a:r>
              <a:rPr lang="ru-RU" sz="3400" dirty="0" smtClean="0"/>
              <a:t>).</a:t>
            </a:r>
          </a:p>
          <a:p>
            <a:pPr lvl="0"/>
            <a:r>
              <a:rPr lang="ru-RU" sz="3400" b="1" dirty="0" err="1" smtClean="0"/>
              <a:t>Айодг'я-канда</a:t>
            </a:r>
            <a:r>
              <a:rPr lang="ru-RU" sz="3400" dirty="0" smtClean="0"/>
              <a:t> - книга про </a:t>
            </a:r>
            <a:r>
              <a:rPr lang="ru-RU" sz="3400" dirty="0" err="1" smtClean="0"/>
              <a:t>царський</a:t>
            </a:r>
            <a:r>
              <a:rPr lang="ru-RU" sz="3400" dirty="0" smtClean="0"/>
              <a:t> </a:t>
            </a:r>
            <a:r>
              <a:rPr lang="ru-RU" sz="3400" dirty="0" err="1" smtClean="0"/>
              <a:t>двір</a:t>
            </a:r>
            <a:r>
              <a:rPr lang="ru-RU" sz="3400" dirty="0" smtClean="0"/>
              <a:t> в </a:t>
            </a:r>
            <a:r>
              <a:rPr lang="ru-RU" sz="3400" dirty="0" err="1" smtClean="0"/>
              <a:t>Айодх'ї</a:t>
            </a:r>
            <a:r>
              <a:rPr lang="ru-RU" sz="3400" dirty="0" smtClean="0"/>
              <a:t>.</a:t>
            </a:r>
          </a:p>
          <a:p>
            <a:pPr lvl="0"/>
            <a:r>
              <a:rPr lang="ru-RU" sz="3400" b="1" dirty="0" err="1" smtClean="0"/>
              <a:t>Аран'я-канда</a:t>
            </a:r>
            <a:r>
              <a:rPr lang="ru-RU" sz="3400" dirty="0" smtClean="0"/>
              <a:t> - книга про </a:t>
            </a:r>
            <a:r>
              <a:rPr lang="ru-RU" sz="3400" dirty="0" err="1" smtClean="0"/>
              <a:t>життя</a:t>
            </a:r>
            <a:r>
              <a:rPr lang="ru-RU" sz="3400" dirty="0" smtClean="0"/>
              <a:t> Рами в </a:t>
            </a:r>
            <a:r>
              <a:rPr lang="ru-RU" sz="3400" dirty="0" err="1" smtClean="0"/>
              <a:t>лісовій</a:t>
            </a:r>
            <a:r>
              <a:rPr lang="ru-RU" sz="3400" dirty="0" smtClean="0"/>
              <a:t> </a:t>
            </a:r>
            <a:r>
              <a:rPr lang="ru-RU" sz="3400" dirty="0" err="1" smtClean="0"/>
              <a:t>пустелі</a:t>
            </a:r>
            <a:r>
              <a:rPr lang="ru-RU" sz="3400" dirty="0" smtClean="0"/>
              <a:t>.</a:t>
            </a:r>
          </a:p>
          <a:p>
            <a:pPr lvl="0"/>
            <a:r>
              <a:rPr lang="ru-RU" sz="3400" b="1" dirty="0" err="1" smtClean="0"/>
              <a:t>Кішкіндга-канда</a:t>
            </a:r>
            <a:r>
              <a:rPr lang="ru-RU" sz="3400" dirty="0" smtClean="0"/>
              <a:t> - книга про союз Рами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мавпячим</a:t>
            </a:r>
            <a:r>
              <a:rPr lang="ru-RU" sz="3400" dirty="0" smtClean="0"/>
              <a:t> царем в </a:t>
            </a:r>
            <a:r>
              <a:rPr lang="ru-RU" sz="3400" dirty="0" err="1" smtClean="0"/>
              <a:t>Кішкіндге</a:t>
            </a:r>
            <a:r>
              <a:rPr lang="ru-RU" sz="3400" dirty="0" smtClean="0"/>
              <a:t>.</a:t>
            </a:r>
          </a:p>
          <a:p>
            <a:pPr lvl="0"/>
            <a:r>
              <a:rPr lang="ru-RU" sz="3400" b="1" dirty="0" err="1" smtClean="0"/>
              <a:t>Сундара-канда</a:t>
            </a:r>
            <a:r>
              <a:rPr lang="ru-RU" sz="3400" dirty="0" smtClean="0"/>
              <a:t> - «Прекрасна книга» про </a:t>
            </a:r>
            <a:r>
              <a:rPr lang="ru-RU" sz="3400" dirty="0" err="1" smtClean="0"/>
              <a:t>острів</a:t>
            </a:r>
            <a:r>
              <a:rPr lang="ru-RU" sz="3400" dirty="0" smtClean="0"/>
              <a:t> Ланка - царство демона </a:t>
            </a:r>
            <a:r>
              <a:rPr lang="ru-RU" sz="3400" dirty="0" err="1" smtClean="0"/>
              <a:t>Равани</a:t>
            </a:r>
            <a:r>
              <a:rPr lang="ru-RU" sz="3400" dirty="0" smtClean="0"/>
              <a:t>, </a:t>
            </a:r>
            <a:r>
              <a:rPr lang="ru-RU" sz="3400" dirty="0" err="1" smtClean="0"/>
              <a:t>викрадача</a:t>
            </a:r>
            <a:r>
              <a:rPr lang="ru-RU" sz="3400" dirty="0" smtClean="0"/>
              <a:t> </a:t>
            </a:r>
            <a:r>
              <a:rPr lang="ru-RU" sz="3400" dirty="0" err="1" smtClean="0"/>
              <a:t>дружини</a:t>
            </a:r>
            <a:r>
              <a:rPr lang="ru-RU" sz="3400" dirty="0" smtClean="0"/>
              <a:t> Рами - </a:t>
            </a:r>
            <a:r>
              <a:rPr lang="ru-RU" sz="3400" dirty="0" err="1" smtClean="0"/>
              <a:t>Сіти</a:t>
            </a:r>
            <a:r>
              <a:rPr lang="ru-RU" sz="3400" dirty="0" smtClean="0"/>
              <a:t>.</a:t>
            </a:r>
          </a:p>
          <a:p>
            <a:pPr lvl="0"/>
            <a:r>
              <a:rPr lang="ru-RU" sz="3400" b="1" dirty="0" err="1" smtClean="0"/>
              <a:t>Юддга-канда</a:t>
            </a:r>
            <a:r>
              <a:rPr lang="ru-RU" sz="3400" dirty="0" smtClean="0"/>
              <a:t> - книга про битву </a:t>
            </a:r>
            <a:r>
              <a:rPr lang="ru-RU" sz="3400" dirty="0" err="1" smtClean="0"/>
              <a:t>мавпячого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війська</a:t>
            </a:r>
            <a:r>
              <a:rPr lang="ru-RU" sz="3400" dirty="0" smtClean="0"/>
              <a:t> Рами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військом</a:t>
            </a:r>
            <a:r>
              <a:rPr lang="ru-RU" sz="3400" dirty="0" smtClean="0"/>
              <a:t> </a:t>
            </a:r>
            <a:r>
              <a:rPr lang="ru-RU" sz="3400" dirty="0" err="1" smtClean="0"/>
              <a:t>демонів</a:t>
            </a:r>
            <a:r>
              <a:rPr lang="ru-RU" sz="3400" dirty="0" smtClean="0"/>
              <a:t> </a:t>
            </a:r>
            <a:r>
              <a:rPr lang="ru-RU" sz="3400" dirty="0" err="1" smtClean="0"/>
              <a:t>Равани</a:t>
            </a:r>
            <a:r>
              <a:rPr lang="ru-RU" sz="3400" dirty="0" smtClean="0"/>
              <a:t>.</a:t>
            </a:r>
          </a:p>
          <a:p>
            <a:pPr lvl="0"/>
            <a:r>
              <a:rPr lang="ru-RU" sz="3400" b="1" dirty="0" err="1" smtClean="0"/>
              <a:t>Уттара-Канда</a:t>
            </a:r>
            <a:r>
              <a:rPr lang="ru-RU" sz="3400" dirty="0" smtClean="0"/>
              <a:t> - «</a:t>
            </a:r>
            <a:r>
              <a:rPr lang="ru-RU" sz="3400" dirty="0" err="1" smtClean="0"/>
              <a:t>Заключна</a:t>
            </a:r>
            <a:r>
              <a:rPr lang="ru-RU" sz="3400" dirty="0" smtClean="0"/>
              <a:t> книга».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428604"/>
            <a:ext cx="600076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err="1" smtClean="0"/>
              <a:t>ІндонезІя</a:t>
            </a:r>
            <a:r>
              <a:rPr lang="ru-RU" sz="3100" dirty="0" smtClean="0"/>
              <a:t>. </a:t>
            </a:r>
            <a:r>
              <a:rPr lang="ru-RU" sz="3100" dirty="0" err="1" smtClean="0"/>
              <a:t>БалІ</a:t>
            </a:r>
            <a:r>
              <a:rPr lang="ru-RU" sz="3100" dirty="0" smtClean="0"/>
              <a:t>. </a:t>
            </a:r>
            <a:r>
              <a:rPr lang="ru-RU" sz="3100" dirty="0" err="1" smtClean="0"/>
              <a:t>БарельЄф</a:t>
            </a:r>
            <a:r>
              <a:rPr lang="ru-RU" sz="3100" dirty="0" smtClean="0"/>
              <a:t>. </a:t>
            </a:r>
            <a:r>
              <a:rPr lang="ru-RU" sz="3100" dirty="0" err="1" smtClean="0"/>
              <a:t>Епос</a:t>
            </a:r>
            <a:r>
              <a:rPr lang="ru-RU" sz="3100" dirty="0" smtClean="0"/>
              <a:t> "</a:t>
            </a:r>
            <a:r>
              <a:rPr lang="ru-RU" sz="3100" b="1" dirty="0" smtClean="0"/>
              <a:t>Рамаяна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000924" cy="52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60722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 </a:t>
            </a:r>
            <a:r>
              <a:rPr lang="ru-RU" dirty="0" smtClean="0"/>
              <a:t>Основною фабулою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царственого</a:t>
            </a:r>
            <a:r>
              <a:rPr lang="ru-RU" dirty="0" smtClean="0"/>
              <a:t> </a:t>
            </a:r>
            <a:r>
              <a:rPr lang="ru-RU" dirty="0" err="1" smtClean="0"/>
              <a:t>вигнанця</a:t>
            </a:r>
            <a:r>
              <a:rPr lang="ru-RU" dirty="0" smtClean="0"/>
              <a:t> Рами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вірної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 </a:t>
            </a:r>
            <a:r>
              <a:rPr lang="ru-RU" dirty="0" err="1" smtClean="0"/>
              <a:t>Сіти</a:t>
            </a:r>
            <a:r>
              <a:rPr lang="ru-RU" dirty="0" smtClean="0"/>
              <a:t>, </a:t>
            </a:r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 </a:t>
            </a:r>
            <a:r>
              <a:rPr lang="ru-RU" dirty="0" err="1" smtClean="0"/>
              <a:t>лісовому</a:t>
            </a:r>
            <a:r>
              <a:rPr lang="ru-RU" dirty="0" smtClean="0"/>
              <a:t> </a:t>
            </a:r>
            <a:r>
              <a:rPr lang="ru-RU" dirty="0" err="1" smtClean="0"/>
              <a:t>усамітненні</a:t>
            </a:r>
            <a:r>
              <a:rPr lang="ru-RU" dirty="0" smtClean="0"/>
              <a:t>, </a:t>
            </a:r>
            <a:r>
              <a:rPr lang="ru-RU" dirty="0" err="1" smtClean="0"/>
              <a:t>викрадення</a:t>
            </a:r>
            <a:r>
              <a:rPr lang="ru-RU" dirty="0" smtClean="0"/>
              <a:t> </a:t>
            </a:r>
            <a:r>
              <a:rPr lang="ru-RU" dirty="0" err="1" smtClean="0"/>
              <a:t>Сіти</a:t>
            </a:r>
            <a:r>
              <a:rPr lang="ru-RU" dirty="0" smtClean="0"/>
              <a:t> царем </a:t>
            </a:r>
            <a:r>
              <a:rPr lang="ru-RU" dirty="0" err="1" smtClean="0"/>
              <a:t>лютих</a:t>
            </a:r>
            <a:r>
              <a:rPr lang="ru-RU" dirty="0" smtClean="0"/>
              <a:t> </a:t>
            </a:r>
            <a:r>
              <a:rPr lang="ru-RU" dirty="0" err="1" smtClean="0"/>
              <a:t>духів</a:t>
            </a:r>
            <a:r>
              <a:rPr lang="ru-RU" dirty="0" smtClean="0"/>
              <a:t> (</a:t>
            </a:r>
            <a:r>
              <a:rPr lang="ru-RU" dirty="0" err="1" smtClean="0">
                <a:hlinkClick r:id="rId2" tooltip="Ракшас (ще не написана)"/>
              </a:rPr>
              <a:t>ракшасів</a:t>
            </a:r>
            <a:r>
              <a:rPr lang="ru-RU" dirty="0" smtClean="0"/>
              <a:t>) </a:t>
            </a:r>
            <a:r>
              <a:rPr lang="ru-RU" dirty="0" err="1" smtClean="0">
                <a:hlinkClick r:id="rId3" tooltip="Равана"/>
              </a:rPr>
              <a:t>Раваною</a:t>
            </a:r>
            <a:r>
              <a:rPr lang="ru-RU" dirty="0" smtClean="0"/>
              <a:t>, </a:t>
            </a:r>
            <a:r>
              <a:rPr lang="ru-RU" dirty="0" err="1" smtClean="0"/>
              <a:t>пошуки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Рамою, </a:t>
            </a:r>
            <a:r>
              <a:rPr lang="ru-RU" dirty="0" err="1" smtClean="0"/>
              <a:t>його</a:t>
            </a:r>
            <a:r>
              <a:rPr lang="ru-RU" dirty="0" smtClean="0"/>
              <a:t> союз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мавпячим</a:t>
            </a:r>
            <a:r>
              <a:rPr lang="ru-RU" dirty="0" smtClean="0"/>
              <a:t> царем, облога острова </a:t>
            </a:r>
            <a:r>
              <a:rPr lang="ru-RU" dirty="0" smtClean="0">
                <a:hlinkClick r:id="rId4" tooltip="Ланка"/>
              </a:rPr>
              <a:t>Ланка</a:t>
            </a:r>
            <a:r>
              <a:rPr lang="ru-RU" dirty="0" smtClean="0"/>
              <a:t> — царства </a:t>
            </a:r>
            <a:r>
              <a:rPr lang="ru-RU" dirty="0" err="1" smtClean="0"/>
              <a:t>Равана</a:t>
            </a:r>
            <a:r>
              <a:rPr lang="ru-RU" dirty="0" smtClean="0"/>
              <a:t>, </a:t>
            </a:r>
            <a:r>
              <a:rPr lang="ru-RU" dirty="0" err="1" smtClean="0"/>
              <a:t>бій</a:t>
            </a:r>
            <a:r>
              <a:rPr lang="ru-RU" dirty="0" smtClean="0"/>
              <a:t> </a:t>
            </a:r>
            <a:r>
              <a:rPr lang="ru-RU" dirty="0" err="1" smtClean="0"/>
              <a:t>мавп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ракшасами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єдиноборство</a:t>
            </a:r>
            <a:r>
              <a:rPr lang="ru-RU" dirty="0" smtClean="0"/>
              <a:t> Рами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десятиголовим</a:t>
            </a:r>
            <a:r>
              <a:rPr lang="ru-RU" dirty="0" smtClean="0"/>
              <a:t> </a:t>
            </a:r>
            <a:r>
              <a:rPr lang="ru-RU" dirty="0" err="1" smtClean="0"/>
              <a:t>Раваною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перемога</a:t>
            </a:r>
            <a:r>
              <a:rPr lang="ru-RU" dirty="0" smtClean="0"/>
              <a:t>, </a:t>
            </a:r>
            <a:r>
              <a:rPr lang="ru-RU" dirty="0" err="1" smtClean="0"/>
              <a:t>звільнення</a:t>
            </a:r>
            <a:r>
              <a:rPr lang="ru-RU" dirty="0" smtClean="0"/>
              <a:t> </a:t>
            </a:r>
            <a:r>
              <a:rPr lang="ru-RU" dirty="0" err="1" smtClean="0"/>
              <a:t>Сіти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розлука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smtClean="0"/>
              <a:t> нею Рами.</a:t>
            </a: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</TotalTime>
  <Words>251</Words>
  <Application>Microsoft Office PowerPoint</Application>
  <PresentationFormat>Экран (4:3)</PresentationFormat>
  <Paragraphs>13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РАМАЯНА</vt:lpstr>
      <vt:lpstr> До тех пор, пока на земле текут реки и высятся горы,  Будет жить среди людей повесть о деяниях Рамы.  «Рамаяна» </vt:lpstr>
      <vt:lpstr>Презентация PowerPoint</vt:lpstr>
      <vt:lpstr>Презентация PowerPoint</vt:lpstr>
      <vt:lpstr>Презентация PowerPoint</vt:lpstr>
      <vt:lpstr>Презентация PowerPoint</vt:lpstr>
      <vt:lpstr>ІндонезІя. БалІ. БарельЄф. Епос "Рамаяна"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РАМАЯНА</dc:title>
  <dc:creator>111</dc:creator>
  <cp:lastModifiedBy>Валя</cp:lastModifiedBy>
  <cp:revision>25</cp:revision>
  <dcterms:created xsi:type="dcterms:W3CDTF">2010-12-18T16:12:26Z</dcterms:created>
  <dcterms:modified xsi:type="dcterms:W3CDTF">2018-08-13T22:44:38Z</dcterms:modified>
</cp:coreProperties>
</file>