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8" r:id="rId3"/>
    <p:sldId id="271" r:id="rId4"/>
    <p:sldId id="272" r:id="rId5"/>
    <p:sldId id="273" r:id="rId6"/>
    <p:sldId id="260" r:id="rId7"/>
    <p:sldId id="259" r:id="rId8"/>
    <p:sldId id="274" r:id="rId9"/>
    <p:sldId id="276" r:id="rId10"/>
    <p:sldId id="275" r:id="rId11"/>
    <p:sldId id="261" r:id="rId12"/>
    <p:sldId id="262" r:id="rId13"/>
    <p:sldId id="264" r:id="rId14"/>
    <p:sldId id="265" r:id="rId15"/>
    <p:sldId id="266" r:id="rId16"/>
    <p:sldId id="269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EFF115-7F05-4422-BEAA-BE3E3B8D92E7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D4D8C-C24A-49A2-A499-7518140CC4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EFF115-7F05-4422-BEAA-BE3E3B8D92E7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D4D8C-C24A-49A2-A499-7518140CC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EFF115-7F05-4422-BEAA-BE3E3B8D92E7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D4D8C-C24A-49A2-A499-7518140CC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EFF115-7F05-4422-BEAA-BE3E3B8D92E7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D4D8C-C24A-49A2-A499-7518140CC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EFF115-7F05-4422-BEAA-BE3E3B8D92E7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D4D8C-C24A-49A2-A499-7518140CC4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EFF115-7F05-4422-BEAA-BE3E3B8D92E7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D4D8C-C24A-49A2-A499-7518140CC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EFF115-7F05-4422-BEAA-BE3E3B8D92E7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D4D8C-C24A-49A2-A499-7518140CC4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EFF115-7F05-4422-BEAA-BE3E3B8D92E7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D4D8C-C24A-49A2-A499-7518140CC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EFF115-7F05-4422-BEAA-BE3E3B8D92E7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D4D8C-C24A-49A2-A499-7518140CC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EFF115-7F05-4422-BEAA-BE3E3B8D92E7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D4D8C-C24A-49A2-A499-7518140CC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2EFF115-7F05-4422-BEAA-BE3E3B8D92E7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90D4D8C-C24A-49A2-A499-7518140CC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2EFF115-7F05-4422-BEAA-BE3E3B8D92E7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90D4D8C-C24A-49A2-A499-7518140CC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0%D1%80%D0%B8%D0%B6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00034" y="1351672"/>
            <a:ext cx="8643966" cy="3648964"/>
          </a:xfrm>
        </p:spPr>
        <p:txBody>
          <a:bodyPr>
            <a:normAutofit/>
          </a:bodyPr>
          <a:lstStyle/>
          <a:p>
            <a:pPr algn="ctr"/>
            <a:r>
              <a:rPr lang="uk-UA" sz="7200" b="1" dirty="0" smtClean="0"/>
              <a:t>Жан де Лафонтен. Байка «Зачумлені звірі».</a:t>
            </a:r>
            <a:endParaRPr lang="ru-RU" sz="7200" b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885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642918"/>
            <a:ext cx="8215370" cy="5712642"/>
          </a:xfrm>
        </p:spPr>
        <p:txBody>
          <a:bodyPr>
            <a:noAutofit/>
          </a:bodyPr>
          <a:lstStyle/>
          <a:p>
            <a:r>
              <a:rPr lang="uk-UA" sz="4800" dirty="0" smtClean="0"/>
              <a:t>Лев – </a:t>
            </a:r>
            <a:endParaRPr lang="ru-RU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642918"/>
            <a:ext cx="8215370" cy="5712642"/>
          </a:xfrm>
        </p:spPr>
        <p:txBody>
          <a:bodyPr>
            <a:noAutofit/>
          </a:bodyPr>
          <a:lstStyle/>
          <a:p>
            <a:r>
              <a:rPr lang="uk-UA" sz="4800" dirty="0" smtClean="0"/>
              <a:t>Лев – цар звірів, сила</a:t>
            </a:r>
            <a:endParaRPr lang="ru-RU" sz="4800" dirty="0" smtClean="0"/>
          </a:p>
          <a:p>
            <a:r>
              <a:rPr lang="uk-UA" sz="4800" dirty="0" err="1" smtClean="0"/>
              <a:t>Лис-</a:t>
            </a:r>
            <a:endParaRPr lang="ru-RU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642918"/>
            <a:ext cx="8215370" cy="5712642"/>
          </a:xfrm>
        </p:spPr>
        <p:txBody>
          <a:bodyPr>
            <a:noAutofit/>
          </a:bodyPr>
          <a:lstStyle/>
          <a:p>
            <a:r>
              <a:rPr lang="uk-UA" sz="4800" dirty="0" smtClean="0"/>
              <a:t>Лев – цар звірів, сила</a:t>
            </a:r>
            <a:endParaRPr lang="ru-RU" sz="4800" dirty="0" smtClean="0"/>
          </a:p>
          <a:p>
            <a:r>
              <a:rPr lang="uk-UA" sz="4800" dirty="0" smtClean="0"/>
              <a:t>Лис-хитрість</a:t>
            </a:r>
            <a:endParaRPr lang="ru-RU" sz="4800" dirty="0" smtClean="0"/>
          </a:p>
          <a:p>
            <a:r>
              <a:rPr lang="uk-UA" sz="4800" dirty="0" smtClean="0"/>
              <a:t>Тигри -</a:t>
            </a:r>
            <a:endParaRPr lang="ru-RU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642918"/>
            <a:ext cx="8215370" cy="5712642"/>
          </a:xfrm>
        </p:spPr>
        <p:txBody>
          <a:bodyPr>
            <a:noAutofit/>
          </a:bodyPr>
          <a:lstStyle/>
          <a:p>
            <a:r>
              <a:rPr lang="uk-UA" sz="4800" dirty="0" smtClean="0"/>
              <a:t>Лев – цар звірів, сила</a:t>
            </a:r>
            <a:endParaRPr lang="ru-RU" sz="4800" dirty="0" smtClean="0"/>
          </a:p>
          <a:p>
            <a:r>
              <a:rPr lang="uk-UA" sz="4800" dirty="0" smtClean="0"/>
              <a:t>Лис-хитрість</a:t>
            </a:r>
            <a:endParaRPr lang="ru-RU" sz="4800" dirty="0" smtClean="0"/>
          </a:p>
          <a:p>
            <a:r>
              <a:rPr lang="uk-UA" sz="4800" dirty="0" smtClean="0"/>
              <a:t>Тигри - улесливість, зневага до закону</a:t>
            </a:r>
            <a:endParaRPr lang="ru-RU" sz="4800" dirty="0" smtClean="0"/>
          </a:p>
          <a:p>
            <a:r>
              <a:rPr lang="uk-UA" sz="4800" dirty="0" smtClean="0"/>
              <a:t>Осел</a:t>
            </a:r>
            <a:endParaRPr lang="ru-RU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642918"/>
            <a:ext cx="8215370" cy="5712642"/>
          </a:xfrm>
        </p:spPr>
        <p:txBody>
          <a:bodyPr>
            <a:noAutofit/>
          </a:bodyPr>
          <a:lstStyle/>
          <a:p>
            <a:r>
              <a:rPr lang="uk-UA" sz="4800" dirty="0" smtClean="0"/>
              <a:t>Лев – цар звірів, сила</a:t>
            </a:r>
            <a:endParaRPr lang="ru-RU" sz="4800" dirty="0" smtClean="0"/>
          </a:p>
          <a:p>
            <a:r>
              <a:rPr lang="uk-UA" sz="4800" dirty="0" smtClean="0"/>
              <a:t>Лис-хитрість</a:t>
            </a:r>
            <a:endParaRPr lang="ru-RU" sz="4800" dirty="0" smtClean="0"/>
          </a:p>
          <a:p>
            <a:r>
              <a:rPr lang="uk-UA" sz="4800" dirty="0" smtClean="0"/>
              <a:t>Тигри - улесливість, зневага до закону</a:t>
            </a:r>
            <a:endParaRPr lang="ru-RU" sz="4800" dirty="0" smtClean="0"/>
          </a:p>
          <a:p>
            <a:r>
              <a:rPr lang="uk-UA" sz="4800" dirty="0" smtClean="0"/>
              <a:t>Осел – беззахисність, чесність.</a:t>
            </a:r>
            <a:endParaRPr lang="ru-RU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967334"/>
            <a:ext cx="72152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4800" dirty="0" smtClean="0"/>
              <a:t>Геть байку роздягли </a:t>
            </a:r>
            <a:r>
              <a:rPr lang="uk-UA" sz="4800" dirty="0" err="1" smtClean="0"/>
              <a:t>клятущі</a:t>
            </a:r>
            <a:r>
              <a:rPr lang="uk-UA" sz="4800" dirty="0" smtClean="0"/>
              <a:t> догола, Тоді побачили, що Правда то була.</a:t>
            </a:r>
            <a:endParaRPr lang="ru-RU" sz="4800" dirty="0" smtClean="0"/>
          </a:p>
          <a:p>
            <a:pPr>
              <a:buNone/>
            </a:pPr>
            <a:r>
              <a:rPr lang="uk-UA" sz="4800" i="1" dirty="0" smtClean="0"/>
              <a:t>                            І. </a:t>
            </a:r>
            <a:r>
              <a:rPr lang="uk-UA" sz="4800" i="1" dirty="0" err="1" smtClean="0"/>
              <a:t>Красицький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 </a:t>
            </a:r>
            <a:r>
              <a:rPr lang="uk-UA" b="1" dirty="0" smtClean="0"/>
              <a:t>«</a:t>
            </a:r>
            <a:r>
              <a:rPr lang="uk-UA" b="1" dirty="0" err="1" smtClean="0"/>
              <a:t>Сенкан</a:t>
            </a:r>
            <a:r>
              <a:rPr lang="uk-UA" b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501090" cy="550072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b="1" dirty="0" smtClean="0"/>
              <a:t>                                     Алгоритм роботи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uk-UA" dirty="0" smtClean="0"/>
              <a:t>У першому рядку записується одне слово, іменник, який є темою </a:t>
            </a:r>
            <a:r>
              <a:rPr lang="uk-UA" dirty="0" err="1" smtClean="0"/>
              <a:t>сенкану</a:t>
            </a:r>
            <a:r>
              <a:rPr lang="uk-UA" dirty="0" smtClean="0"/>
              <a:t>.</a:t>
            </a:r>
            <a:endParaRPr lang="ru-RU" dirty="0" smtClean="0"/>
          </a:p>
          <a:p>
            <a:r>
              <a:rPr lang="uk-UA" dirty="0" smtClean="0"/>
              <a:t>У другому — записуються два слова, прикметники, які є означення­ми теми.</a:t>
            </a:r>
            <a:endParaRPr lang="ru-RU" dirty="0" smtClean="0"/>
          </a:p>
          <a:p>
            <a:r>
              <a:rPr lang="uk-UA" dirty="0" smtClean="0"/>
              <a:t>У третьому — учні записують три слова, дієслова, які вказують на ак­тивність, дієвість, пов'язану з темою.</a:t>
            </a:r>
            <a:endParaRPr lang="ru-RU" dirty="0" smtClean="0"/>
          </a:p>
          <a:p>
            <a:r>
              <a:rPr lang="uk-UA" dirty="0" smtClean="0"/>
              <a:t>У четвертому — записується фраза, якою висловлюється розуміння теми (чи ставлення до теми). Фраза складається з чотирьох слів.</a:t>
            </a:r>
            <a:endParaRPr lang="ru-RU" dirty="0" smtClean="0"/>
          </a:p>
          <a:p>
            <a:r>
              <a:rPr lang="uk-UA" dirty="0" smtClean="0"/>
              <a:t>У п'ятому — записується одне слово, іменник — синонім (висновок) до теми.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4800" dirty="0" smtClean="0"/>
              <a:t>Геть байку роздягли </a:t>
            </a:r>
            <a:r>
              <a:rPr lang="uk-UA" sz="4800" dirty="0" err="1" smtClean="0"/>
              <a:t>клятущі</a:t>
            </a:r>
            <a:r>
              <a:rPr lang="uk-UA" sz="4800" dirty="0" smtClean="0"/>
              <a:t> догола, Тоді побачили, що Правда то була.</a:t>
            </a:r>
            <a:endParaRPr lang="ru-RU" sz="4800" dirty="0" smtClean="0"/>
          </a:p>
          <a:p>
            <a:pPr>
              <a:buNone/>
            </a:pPr>
            <a:r>
              <a:rPr lang="uk-UA" sz="4800" i="1" dirty="0" smtClean="0"/>
              <a:t>                            І. </a:t>
            </a:r>
            <a:r>
              <a:rPr lang="uk-UA" sz="4800" i="1" dirty="0" err="1" smtClean="0"/>
              <a:t>Красицький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05038"/>
            <a:ext cx="670401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03909" y="548680"/>
            <a:ext cx="7694286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ОБОАОЙОКОА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45859" y="5562202"/>
            <a:ext cx="281038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байка</a:t>
            </a:r>
          </a:p>
        </p:txBody>
      </p:sp>
    </p:spTree>
    <p:extLst>
      <p:ext uri="{BB962C8B-B14F-4D97-AF65-F5344CB8AC3E}">
        <p14:creationId xmlns:p14="http://schemas.microsoft.com/office/powerpoint/2010/main" val="50697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958975"/>
            <a:ext cx="2874963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116632"/>
            <a:ext cx="7775077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ЯЕЯ ЗЯОЯ </a:t>
            </a:r>
          </a:p>
          <a:p>
            <a:pPr algn="ctr">
              <a:defRPr/>
            </a:pPr>
            <a:r>
              <a:rPr lang="ru-RU" sz="5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ПЯОЯВЯАЯМЯОЯВЯА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33928" y="5733256"/>
            <a:ext cx="488499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5400" b="1" dirty="0" err="1">
                <a:ln w="50800"/>
                <a:solidFill>
                  <a:srgbClr val="002060"/>
                </a:solidFill>
              </a:rPr>
              <a:t>езопова</a:t>
            </a:r>
            <a:r>
              <a:rPr lang="ru-RU" sz="5400" b="1" dirty="0">
                <a:ln w="50800"/>
                <a:solidFill>
                  <a:srgbClr val="002060"/>
                </a:solidFill>
              </a:rPr>
              <a:t> </a:t>
            </a:r>
            <a:r>
              <a:rPr lang="ru-RU" sz="5400" b="1" dirty="0" err="1">
                <a:ln w="50800"/>
                <a:solidFill>
                  <a:srgbClr val="002060"/>
                </a:solidFill>
              </a:rPr>
              <a:t>мова</a:t>
            </a:r>
            <a:endParaRPr lang="ru-RU" sz="5400" b="1" dirty="0">
              <a:ln w="50800"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3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одзаголовок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504635" y="1412875"/>
            <a:ext cx="5508625" cy="5156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sz="4000" b="1" dirty="0" smtClean="0"/>
              <a:t>потрібно пам’ятати, що ті, хто вміє жити дружно й працювати разом, сильніші від тих, хто діє поодинці</a:t>
            </a:r>
          </a:p>
        </p:txBody>
      </p:sp>
      <p:pic>
        <p:nvPicPr>
          <p:cNvPr id="6147" name="Рисунок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412875"/>
            <a:ext cx="2513012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3481" y="260648"/>
            <a:ext cx="680506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50800"/>
                <a:solidFill>
                  <a:srgbClr val="002060"/>
                </a:solidFill>
              </a:rPr>
              <a:t>«</a:t>
            </a:r>
            <a:r>
              <a:rPr lang="uk-UA" sz="5400" b="1" dirty="0">
                <a:ln w="50800"/>
                <a:solidFill>
                  <a:srgbClr val="002060"/>
                </a:solidFill>
              </a:rPr>
              <a:t>Хліборобові діти»</a:t>
            </a:r>
          </a:p>
        </p:txBody>
      </p:sp>
    </p:spTree>
    <p:extLst>
      <p:ext uri="{BB962C8B-B14F-4D97-AF65-F5344CB8AC3E}">
        <p14:creationId xmlns:p14="http://schemas.microsoft.com/office/powerpoint/2010/main" val="5205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642918"/>
            <a:ext cx="4772043" cy="600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450059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072066" y="6211669"/>
            <a:ext cx="4071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Ворона и Лисица. Фрагмент памятника Лафонтену в </a:t>
            </a:r>
            <a:r>
              <a:rPr lang="ru-RU" dirty="0" smtClean="0">
                <a:hlinkClick r:id="rId3" tooltip="Париж"/>
              </a:rPr>
              <a:t>Париже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539552" y="784636"/>
            <a:ext cx="7380288" cy="6088062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uk-UA" sz="2400" dirty="0" err="1" smtClean="0"/>
              <a:t>-Яке</a:t>
            </a:r>
            <a:r>
              <a:rPr lang="uk-UA" sz="2400" dirty="0" smtClean="0"/>
              <a:t> лихо трапилося з лісовими звірами? </a:t>
            </a:r>
          </a:p>
          <a:p>
            <a:pPr algn="l">
              <a:lnSpc>
                <a:spcPct val="150000"/>
              </a:lnSpc>
            </a:pPr>
            <a:r>
              <a:rPr lang="uk-UA" sz="2400" dirty="0" err="1" smtClean="0"/>
              <a:t>-Навіщо</a:t>
            </a:r>
            <a:r>
              <a:rPr lang="uk-UA" sz="2400" dirty="0" smtClean="0"/>
              <a:t> Лев скликав раду? </a:t>
            </a:r>
          </a:p>
          <a:p>
            <a:pPr algn="l">
              <a:lnSpc>
                <a:spcPct val="150000"/>
              </a:lnSpc>
            </a:pPr>
            <a:r>
              <a:rPr lang="uk-UA" sz="2400" dirty="0" smtClean="0"/>
              <a:t>- Чи справжнім грішником, на вашу думку, є Лев</a:t>
            </a:r>
          </a:p>
          <a:p>
            <a:pPr algn="l">
              <a:lnSpc>
                <a:spcPct val="150000"/>
              </a:lnSpc>
            </a:pPr>
            <a:r>
              <a:rPr lang="uk-UA" sz="2400" dirty="0" err="1" smtClean="0"/>
              <a:t>-Як</a:t>
            </a:r>
            <a:r>
              <a:rPr lang="uk-UA" sz="2400" dirty="0" smtClean="0"/>
              <a:t> Лис виправдовує Лева?</a:t>
            </a:r>
          </a:p>
          <a:p>
            <a:pPr algn="l">
              <a:lnSpc>
                <a:spcPct val="150000"/>
              </a:lnSpc>
            </a:pPr>
            <a:r>
              <a:rPr lang="uk-UA" sz="2400" dirty="0" err="1" smtClean="0"/>
              <a:t>-Чому</a:t>
            </a:r>
            <a:r>
              <a:rPr lang="uk-UA" sz="2400" dirty="0" smtClean="0"/>
              <a:t> Лис виправдовує Лева? </a:t>
            </a:r>
          </a:p>
          <a:p>
            <a:pPr algn="l">
              <a:lnSpc>
                <a:spcPct val="150000"/>
              </a:lnSpc>
            </a:pPr>
            <a:r>
              <a:rPr lang="uk-UA" sz="2400" dirty="0" smtClean="0"/>
              <a:t>-У чому полягає гріх Осла? </a:t>
            </a:r>
          </a:p>
          <a:p>
            <a:pPr algn="l">
              <a:lnSpc>
                <a:spcPct val="150000"/>
              </a:lnSpc>
            </a:pPr>
            <a:r>
              <a:rPr lang="uk-UA" sz="2400" dirty="0" err="1" smtClean="0"/>
              <a:t>-Чи</a:t>
            </a:r>
            <a:r>
              <a:rPr lang="uk-UA" sz="2400" dirty="0" smtClean="0"/>
              <a:t> був Осел найбільшим грішником у лісі? </a:t>
            </a:r>
          </a:p>
          <a:p>
            <a:pPr algn="l">
              <a:lnSpc>
                <a:spcPct val="150000"/>
              </a:lnSpc>
            </a:pPr>
            <a:r>
              <a:rPr lang="uk-UA" sz="2400" dirty="0" smtClean="0"/>
              <a:t> </a:t>
            </a:r>
            <a:r>
              <a:rPr lang="uk-UA" sz="2400" dirty="0" err="1" smtClean="0"/>
              <a:t>-Чому</a:t>
            </a:r>
            <a:r>
              <a:rPr lang="uk-UA" sz="2400" dirty="0" smtClean="0"/>
              <a:t> ж саме його лісова громада вирішила принести у жертву? </a:t>
            </a:r>
          </a:p>
        </p:txBody>
      </p:sp>
      <p:pic>
        <p:nvPicPr>
          <p:cNvPr id="7171" name="Рисунок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1484313"/>
            <a:ext cx="2398712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68126" y="0"/>
            <a:ext cx="5125057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uk-UA" sz="4400" b="1" dirty="0">
                <a:ln w="50800"/>
                <a:solidFill>
                  <a:srgbClr val="006600"/>
                </a:solidFill>
              </a:rPr>
              <a:t>«Зачумлені звірі»</a:t>
            </a:r>
            <a:endParaRPr lang="ru-RU" sz="4400" b="1" dirty="0">
              <a:ln w="50800"/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09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67544" y="0"/>
            <a:ext cx="9144000" cy="6453188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- Що ви дізналися про Ж. де Лафонтена?</a:t>
            </a:r>
            <a:br>
              <a:rPr lang="uk-UA" sz="2800" dirty="0" smtClean="0">
                <a:solidFill>
                  <a:schemeClr val="tx1"/>
                </a:solidFill>
              </a:rPr>
            </a:br>
            <a:r>
              <a:rPr lang="uk-UA" sz="2800" dirty="0" smtClean="0">
                <a:solidFill>
                  <a:schemeClr val="tx1"/>
                </a:solidFill>
              </a:rPr>
              <a:t>- У яких байкарів поет запозичував сюжети</a:t>
            </a:r>
            <a:br>
              <a:rPr lang="uk-UA" sz="2800" dirty="0" smtClean="0">
                <a:solidFill>
                  <a:schemeClr val="tx1"/>
                </a:solidFill>
              </a:rPr>
            </a:br>
            <a:r>
              <a:rPr lang="uk-UA" sz="2800" dirty="0" smtClean="0">
                <a:solidFill>
                  <a:schemeClr val="tx1"/>
                </a:solidFill>
              </a:rPr>
              <a:t>- Скільки байок було написано поетом? </a:t>
            </a:r>
            <a:br>
              <a:rPr lang="uk-UA" sz="2800" dirty="0" smtClean="0">
                <a:solidFill>
                  <a:schemeClr val="tx1"/>
                </a:solidFill>
              </a:rPr>
            </a:br>
            <a:r>
              <a:rPr lang="uk-UA" sz="2800" dirty="0" smtClean="0">
                <a:solidFill>
                  <a:schemeClr val="tx1"/>
                </a:solidFill>
              </a:rPr>
              <a:t>- Які недоліки людей і суспільства викриває Лафонтен у байці «Зачумлені звірі»? </a:t>
            </a:r>
            <a:br>
              <a:rPr lang="uk-UA" sz="2800" dirty="0" smtClean="0">
                <a:solidFill>
                  <a:schemeClr val="tx1"/>
                </a:solidFill>
              </a:rPr>
            </a:br>
            <a:r>
              <a:rPr lang="uk-UA" sz="2800" dirty="0" smtClean="0">
                <a:solidFill>
                  <a:schemeClr val="tx1"/>
                </a:solidFill>
              </a:rPr>
              <a:t>- Якою «чумою» вражені звірі? </a:t>
            </a:r>
            <a:br>
              <a:rPr lang="uk-UA" sz="2800" dirty="0" smtClean="0">
                <a:solidFill>
                  <a:schemeClr val="tx1"/>
                </a:solidFill>
              </a:rPr>
            </a:br>
            <a:r>
              <a:rPr lang="uk-UA" sz="2800" dirty="0" smtClean="0">
                <a:solidFill>
                  <a:schemeClr val="tx1"/>
                </a:solidFill>
              </a:rPr>
              <a:t>- Чи актуальні проблеми, порушені у байці </a:t>
            </a:r>
            <a:br>
              <a:rPr lang="uk-UA" sz="2800" dirty="0" smtClean="0">
                <a:solidFill>
                  <a:schemeClr val="tx1"/>
                </a:solidFill>
              </a:rPr>
            </a:br>
            <a:r>
              <a:rPr lang="uk-UA" sz="2800" dirty="0" smtClean="0">
                <a:solidFill>
                  <a:schemeClr val="tx1"/>
                </a:solidFill>
              </a:rPr>
              <a:t>«Зачумлені звірі»? Висловіть власну </a:t>
            </a:r>
            <a:br>
              <a:rPr lang="uk-UA" sz="2800" dirty="0" smtClean="0">
                <a:solidFill>
                  <a:schemeClr val="tx1"/>
                </a:solidFill>
              </a:rPr>
            </a:br>
            <a:r>
              <a:rPr lang="uk-UA" sz="2800" dirty="0" smtClean="0">
                <a:solidFill>
                  <a:schemeClr val="tx1"/>
                </a:solidFill>
              </a:rPr>
              <a:t>думку з цього приводу.</a:t>
            </a:r>
          </a:p>
        </p:txBody>
      </p:sp>
      <p:pic>
        <p:nvPicPr>
          <p:cNvPr id="8195" name="Рисунок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4230688"/>
            <a:ext cx="2447925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8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7401951SlideId2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740208SlideId2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7402030SlideId2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7402033SlideId2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7402048SlideId2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7402050SlideId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7402057SlideId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740210SlideId26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253</TotalTime>
  <Words>310</Words>
  <Application>Microsoft Office PowerPoint</Application>
  <PresentationFormat>Экран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- Що ви дізналися про Ж. де Лафонтена? - У яких байкарів поет запозичував сюжети - Скільки байок було написано поетом?  - Які недоліки людей і суспільства викриває Лафонтен у байці «Зачумлені звірі»?  - Якою «чумою» вражені звірі?  - Чи актуальні проблеми, порушені у байці  «Зачумлені звірі»? Висловіть власну  думку з цього приводу.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«Сенкан» 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WiZaRd</dc:creator>
  <cp:lastModifiedBy>Валентина Іванівна</cp:lastModifiedBy>
  <cp:revision>26</cp:revision>
  <dcterms:created xsi:type="dcterms:W3CDTF">2009-12-03T13:08:12Z</dcterms:created>
  <dcterms:modified xsi:type="dcterms:W3CDTF">2012-10-26T08:33:34Z</dcterms:modified>
</cp:coreProperties>
</file>