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5853-65B9-424D-BA9E-83516AF4CEB8}" type="datetimeFigureOut">
              <a:rPr lang="ru-RU" smtClean="0"/>
              <a:t>13.12.2011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C9AD2-AC19-49F4-A902-45BED4951BC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5853-65B9-424D-BA9E-83516AF4CEB8}" type="datetimeFigureOut">
              <a:rPr lang="ru-RU" smtClean="0"/>
              <a:t>13.12.2011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9AD2-AC19-49F4-A902-45BED4951B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5853-65B9-424D-BA9E-83516AF4CEB8}" type="datetimeFigureOut">
              <a:rPr lang="ru-RU" smtClean="0"/>
              <a:t>13.12.2011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9AD2-AC19-49F4-A902-45BED4951B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5853-65B9-424D-BA9E-83516AF4CEB8}" type="datetimeFigureOut">
              <a:rPr lang="ru-RU" smtClean="0"/>
              <a:t>13.12.2011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C9AD2-AC19-49F4-A902-45BED4951BC8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5853-65B9-424D-BA9E-83516AF4CEB8}" type="datetimeFigureOut">
              <a:rPr lang="ru-RU" smtClean="0"/>
              <a:t>13.12.2011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C9AD2-AC19-49F4-A902-45BED4951BC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5853-65B9-424D-BA9E-83516AF4CEB8}" type="datetimeFigureOut">
              <a:rPr lang="ru-RU" smtClean="0"/>
              <a:t>13.12.2011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C9AD2-AC19-49F4-A902-45BED4951BC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5853-65B9-424D-BA9E-83516AF4CEB8}" type="datetimeFigureOut">
              <a:rPr lang="ru-RU" smtClean="0"/>
              <a:t>13.12.2011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C9AD2-AC19-49F4-A902-45BED4951BC8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5853-65B9-424D-BA9E-83516AF4CEB8}" type="datetimeFigureOut">
              <a:rPr lang="ru-RU" smtClean="0"/>
              <a:t>13.12.2011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C9AD2-AC19-49F4-A902-45BED4951BC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5853-65B9-424D-BA9E-83516AF4CEB8}" type="datetimeFigureOut">
              <a:rPr lang="ru-RU" smtClean="0"/>
              <a:t>13.12.2011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C9AD2-AC19-49F4-A902-45BED4951BC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5853-65B9-424D-BA9E-83516AF4CEB8}" type="datetimeFigureOut">
              <a:rPr lang="ru-RU" smtClean="0"/>
              <a:t>13.12.2011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C9AD2-AC19-49F4-A902-45BED4951BC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5853-65B9-424D-BA9E-83516AF4CEB8}" type="datetimeFigureOut">
              <a:rPr lang="ru-RU" smtClean="0"/>
              <a:t>13.12.2011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C9AD2-AC19-49F4-A902-45BED4951BC8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43F45853-65B9-424D-BA9E-83516AF4CEB8}" type="datetimeFigureOut">
              <a:rPr lang="ru-RU" smtClean="0"/>
              <a:t>13.12.2011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895C9AD2-AC19-49F4-A902-45BED4951BC8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uk-UA" sz="8800" b="1" dirty="0" smtClean="0"/>
              <a:t>Ніч перед Різдвом</a:t>
            </a:r>
            <a:endParaRPr lang="ru-RU" sz="8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4725144"/>
            <a:ext cx="6172200" cy="685800"/>
          </a:xfrm>
        </p:spPr>
        <p:txBody>
          <a:bodyPr/>
          <a:lstStyle/>
          <a:p>
            <a:r>
              <a:rPr lang="uk-UA" dirty="0" smtClean="0"/>
              <a:t>Ілюстрації </a:t>
            </a:r>
            <a:r>
              <a:rPr lang="uk-UA" smtClean="0"/>
              <a:t>до твору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381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410" y="0"/>
            <a:ext cx="68500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76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9920"/>
            <a:ext cx="6587604" cy="685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73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>
                <a:effectLst/>
              </a:rPr>
              <a:t>Кость </a:t>
            </a:r>
            <a:r>
              <a:rPr lang="ru-RU" b="1" dirty="0" err="1">
                <a:effectLst/>
              </a:rPr>
              <a:t>Лавро</a:t>
            </a:r>
            <a:r>
              <a:rPr lang="ru-RU" b="1" dirty="0">
                <a:effectLst/>
              </a:rPr>
              <a:t> </a:t>
            </a:r>
            <a:r>
              <a:rPr lang="ru-RU" dirty="0">
                <a:effectLst/>
              </a:rPr>
              <a:t>- член Союза художников Украины, лауреат Национальной премии Украины им. Тараса Шевченко, главный художник издательства «А-БА-БА-ГА-ЛА-МА-ГА».</a:t>
            </a:r>
          </a:p>
          <a:p>
            <a:r>
              <a:rPr lang="ru-RU" dirty="0">
                <a:effectLst/>
              </a:rPr>
              <a:t>Он - один из самых ярких и колоритных украинских книжных графиков. Соединив основные постулаты украинского авангарда 20-х годов с типичными чертами украинской народной живописи, он создал свой - неповторимый, яркий и одновременно глубоко национальный стиль.</a:t>
            </a:r>
          </a:p>
          <a:p>
            <a:r>
              <a:rPr lang="ru-RU" dirty="0">
                <a:effectLst/>
              </a:rPr>
              <a:t>Работы Костя </a:t>
            </a:r>
            <a:r>
              <a:rPr lang="ru-RU" dirty="0" err="1">
                <a:effectLst/>
              </a:rPr>
              <a:t>Лавро</a:t>
            </a:r>
            <a:r>
              <a:rPr lang="ru-RU" dirty="0">
                <a:effectLst/>
              </a:rPr>
              <a:t> неоднократно входили в каталоги самых престижных выставок детской книги (Болонья, Братислава и др.).</a:t>
            </a:r>
          </a:p>
          <a:p>
            <a:r>
              <a:rPr lang="ru-RU" dirty="0">
                <a:effectLst/>
              </a:rPr>
              <a:t>Права на книги </a:t>
            </a:r>
            <a:r>
              <a:rPr lang="ru-RU" dirty="0" err="1">
                <a:effectLst/>
              </a:rPr>
              <a:t>Лавро</a:t>
            </a:r>
            <a:r>
              <a:rPr lang="ru-RU" dirty="0">
                <a:effectLst/>
              </a:rPr>
              <a:t> приобрели знаменитые мировые издательства из США, Швейцарии, Франции и др. Долгое время Кость </a:t>
            </a:r>
            <a:r>
              <a:rPr lang="ru-RU" dirty="0" err="1">
                <a:effectLst/>
              </a:rPr>
              <a:t>Лавро</a:t>
            </a:r>
            <a:r>
              <a:rPr lang="ru-RU" dirty="0">
                <a:effectLst/>
              </a:rPr>
              <a:t> успешно сотрудничает с популярным французским детским журналом «</a:t>
            </a:r>
            <a:r>
              <a:rPr lang="ru-RU" dirty="0" err="1">
                <a:effectLst/>
              </a:rPr>
              <a:t>Pomme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d'Api</a:t>
            </a:r>
            <a:r>
              <a:rPr lang="ru-RU" dirty="0">
                <a:effectLst/>
              </a:rPr>
              <a:t>».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91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683276" cy="667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9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376" y="188640"/>
            <a:ext cx="6715999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08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318"/>
            <a:ext cx="6879456" cy="683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14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128829"/>
            <a:ext cx="6937970" cy="6986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43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461"/>
            <a:ext cx="6736804" cy="688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44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627" y="0"/>
            <a:ext cx="678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66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731" y="31356"/>
            <a:ext cx="6542844" cy="684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12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5</TotalTime>
  <Words>119</Words>
  <Application>Microsoft Office PowerPoint</Application>
  <PresentationFormat>Экран (4:3)</PresentationFormat>
  <Paragraphs>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Базовая</vt:lpstr>
      <vt:lpstr>Ніч перед Різдвом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Ніч перед Різдвом</dc:title>
  <dc:creator>Admin</dc:creator>
  <cp:lastModifiedBy>Admin</cp:lastModifiedBy>
  <cp:revision>4</cp:revision>
  <dcterms:created xsi:type="dcterms:W3CDTF">2011-12-12T22:34:07Z</dcterms:created>
  <dcterms:modified xsi:type="dcterms:W3CDTF">2011-12-13T10:22:35Z</dcterms:modified>
</cp:coreProperties>
</file>