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63" r:id="rId8"/>
    <p:sldId id="267" r:id="rId9"/>
    <p:sldId id="268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45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455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45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455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57B9784-08B4-4A60-972D-9C1423BE34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455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5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F5A048-42E8-4CDF-941E-C3A2EE0CF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B9784-08B4-4A60-972D-9C1423BE34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A048-42E8-4CDF-941E-C3A2EE0C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1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B9784-08B4-4A60-972D-9C1423BE34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A048-42E8-4CDF-941E-C3A2EE0C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B9784-08B4-4A60-972D-9C1423BE34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A048-42E8-4CDF-941E-C3A2EE0C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9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B9784-08B4-4A60-972D-9C1423BE34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A048-42E8-4CDF-941E-C3A2EE0C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8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B9784-08B4-4A60-972D-9C1423BE34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A048-42E8-4CDF-941E-C3A2EE0C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3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B9784-08B4-4A60-972D-9C1423BE34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A048-42E8-4CDF-941E-C3A2EE0C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7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B9784-08B4-4A60-972D-9C1423BE34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A048-42E8-4CDF-941E-C3A2EE0C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B9784-08B4-4A60-972D-9C1423BE34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A048-42E8-4CDF-941E-C3A2EE0C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7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B9784-08B4-4A60-972D-9C1423BE34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A048-42E8-4CDF-941E-C3A2EE0C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3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B9784-08B4-4A60-972D-9C1423BE34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A048-42E8-4CDF-941E-C3A2EE0C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6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35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35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35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6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635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57B9784-08B4-4A60-972D-9C1423BE34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DF5A048-42E8-4CDF-941E-C3A2EE0CF601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Семен </a:t>
            </a:r>
            <a:r>
              <a:rPr lang="ru-RU" sz="7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Височан</a:t>
            </a:r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- “</a:t>
            </a:r>
            <a:r>
              <a:rPr lang="ru-RU" sz="7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Хмельницький</a:t>
            </a:r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7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Галицької</a:t>
            </a:r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7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землі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5"/>
            <a:ext cx="3816424" cy="636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2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45140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1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411641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99" y="188640"/>
            <a:ext cx="485231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9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/>
              <a:t>Проте</a:t>
            </a:r>
            <a:r>
              <a:rPr lang="ru-RU" sz="2000" dirty="0" smtClean="0"/>
              <a:t> Семен </a:t>
            </a:r>
            <a:r>
              <a:rPr lang="ru-RU" sz="2000" dirty="0" err="1" smtClean="0"/>
              <a:t>Височан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розумів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ні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контроль над </a:t>
            </a:r>
            <a:r>
              <a:rPr lang="ru-RU" sz="2000" dirty="0" err="1" smtClean="0"/>
              <a:t>Підгір'ям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бути й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поки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стоїть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наймогутніший</a:t>
            </a:r>
            <a:r>
              <a:rPr lang="ru-RU" sz="2000" dirty="0" smtClean="0"/>
              <a:t> замок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краю - </a:t>
            </a:r>
            <a:r>
              <a:rPr lang="ru-RU" sz="2000" dirty="0" err="1" smtClean="0"/>
              <a:t>Пнівський</a:t>
            </a:r>
            <a:r>
              <a:rPr lang="ru-RU" sz="2000" dirty="0" smtClean="0"/>
              <a:t>. </a:t>
            </a:r>
            <a:r>
              <a:rPr lang="ru-RU" sz="2000" dirty="0" err="1" smtClean="0"/>
              <a:t>Ще</a:t>
            </a:r>
            <a:r>
              <a:rPr lang="ru-RU" sz="2000" dirty="0" smtClean="0"/>
              <a:t> й зараз, у </a:t>
            </a:r>
            <a:r>
              <a:rPr lang="ru-RU" sz="2000" dirty="0" err="1" smtClean="0"/>
              <a:t>наші</a:t>
            </a:r>
            <a:r>
              <a:rPr lang="ru-RU" sz="2000" dirty="0" smtClean="0"/>
              <a:t> </a:t>
            </a:r>
            <a:r>
              <a:rPr lang="ru-RU" sz="2000" dirty="0" err="1" smtClean="0"/>
              <a:t>дні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узвишші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зеленавіє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околиці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Надвірної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марять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минувшиною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руїни</a:t>
            </a:r>
            <a:r>
              <a:rPr lang="ru-RU" sz="2000" dirty="0" smtClean="0"/>
              <a:t> веж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укріпленого</a:t>
            </a:r>
            <a:r>
              <a:rPr lang="ru-RU" sz="2000" dirty="0" smtClean="0"/>
              <a:t>, колись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могутнього</a:t>
            </a:r>
            <a:r>
              <a:rPr lang="ru-RU" sz="2000" dirty="0" smtClean="0"/>
              <a:t> замку, </a:t>
            </a:r>
            <a:r>
              <a:rPr lang="ru-RU" sz="2000" dirty="0" err="1" smtClean="0"/>
              <a:t>справжнього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бургу</a:t>
            </a:r>
            <a:r>
              <a:rPr lang="ru-RU" sz="2000" dirty="0" smtClean="0"/>
              <a:t>. </a:t>
            </a:r>
            <a:r>
              <a:rPr lang="ru-RU" sz="2000" dirty="0" err="1" smtClean="0"/>
              <a:t>Товсті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стіни</a:t>
            </a:r>
            <a:r>
              <a:rPr lang="ru-RU" sz="2000" dirty="0" smtClean="0"/>
              <a:t>, </a:t>
            </a:r>
            <a:r>
              <a:rPr lang="ru-RU" sz="2000" dirty="0" err="1" smtClean="0"/>
              <a:t>величні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каземати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чітко</a:t>
            </a:r>
            <a:r>
              <a:rPr lang="ru-RU" sz="2000" dirty="0" smtClean="0"/>
              <a:t> </a:t>
            </a:r>
            <a:r>
              <a:rPr lang="ru-RU" sz="2000" dirty="0" err="1" smtClean="0"/>
              <a:t>зорієнтовані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припасовані</a:t>
            </a:r>
            <a:r>
              <a:rPr lang="ru-RU" sz="2000" dirty="0" smtClean="0"/>
              <a:t> до оборони </a:t>
            </a:r>
            <a:r>
              <a:rPr lang="ru-RU" sz="2000" dirty="0" err="1" smtClean="0"/>
              <a:t>бійниці</a:t>
            </a:r>
            <a:r>
              <a:rPr lang="ru-RU" sz="2000" dirty="0" smtClean="0"/>
              <a:t>; </a:t>
            </a:r>
            <a:r>
              <a:rPr lang="ru-RU" sz="2000" dirty="0" err="1" smtClean="0"/>
              <a:t>залишки</a:t>
            </a:r>
            <a:r>
              <a:rPr lang="ru-RU" sz="2000" dirty="0" smtClean="0"/>
              <a:t> </a:t>
            </a:r>
            <a:r>
              <a:rPr lang="ru-RU" sz="2000" dirty="0" err="1" smtClean="0"/>
              <a:t>обвідного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рову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відгороджував</a:t>
            </a:r>
            <a:r>
              <a:rPr lang="ru-RU" sz="2000" dirty="0" smtClean="0"/>
              <a:t> замок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рівнинної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пагорба</a:t>
            </a:r>
            <a:r>
              <a:rPr lang="ru-RU" sz="2000" dirty="0" smtClean="0"/>
              <a:t>;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таємних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ходів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підземелля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зберігалися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значні</a:t>
            </a:r>
            <a:r>
              <a:rPr lang="ru-RU" sz="2000" dirty="0" smtClean="0"/>
              <a:t> запаси </a:t>
            </a:r>
            <a:r>
              <a:rPr lang="ru-RU" sz="2000" dirty="0" err="1" smtClean="0"/>
              <a:t>зброї</a:t>
            </a:r>
            <a:r>
              <a:rPr lang="ru-RU" sz="2000" dirty="0" smtClean="0"/>
              <a:t> і </a:t>
            </a:r>
            <a:r>
              <a:rPr lang="ru-RU" sz="2000" dirty="0" err="1" smtClean="0"/>
              <a:t>продовольства</a:t>
            </a:r>
            <a:r>
              <a:rPr lang="ru-RU" sz="2000" dirty="0" smtClean="0"/>
              <a:t>, - все </a:t>
            </a:r>
            <a:r>
              <a:rPr lang="ru-RU" sz="2000" dirty="0" err="1" smtClean="0"/>
              <a:t>це</a:t>
            </a:r>
            <a:r>
              <a:rPr lang="ru-RU" sz="2000" dirty="0" smtClean="0"/>
              <a:t> дозволяло </a:t>
            </a:r>
            <a:r>
              <a:rPr lang="ru-RU" sz="2000" dirty="0" err="1" smtClean="0"/>
              <a:t>володарям</a:t>
            </a:r>
            <a:r>
              <a:rPr lang="ru-RU" sz="2000" dirty="0" smtClean="0"/>
              <a:t> замку магнатам </a:t>
            </a:r>
            <a:r>
              <a:rPr lang="ru-RU" sz="2000" dirty="0" err="1" smtClean="0"/>
              <a:t>Куропатвам</a:t>
            </a:r>
            <a:r>
              <a:rPr lang="ru-RU" sz="2000" dirty="0" smtClean="0"/>
              <a:t> </a:t>
            </a:r>
            <a:r>
              <a:rPr lang="ru-RU" sz="2000" dirty="0" err="1" smtClean="0"/>
              <a:t>почуватися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своїй</a:t>
            </a:r>
            <a:r>
              <a:rPr lang="ru-RU" sz="2000" dirty="0" smtClean="0"/>
              <a:t> </a:t>
            </a:r>
            <a:r>
              <a:rPr lang="ru-RU" sz="2000" dirty="0" err="1" smtClean="0"/>
              <a:t>твердині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впевнено</a:t>
            </a:r>
            <a:r>
              <a:rPr lang="ru-RU" sz="2000" dirty="0" smtClean="0"/>
              <a:t>, гонорово </a:t>
            </a:r>
            <a:r>
              <a:rPr lang="ru-RU" sz="2000" dirty="0" err="1" smtClean="0"/>
              <a:t>відбиваючи</a:t>
            </a:r>
            <a:r>
              <a:rPr lang="ru-RU" sz="2000" dirty="0" smtClean="0"/>
              <a:t> напади </a:t>
            </a:r>
            <a:r>
              <a:rPr lang="ru-RU" sz="2000" dirty="0" err="1" smtClean="0"/>
              <a:t>дрібних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повстанських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загонів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4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0" y="548680"/>
            <a:ext cx="814719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1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Штурм </a:t>
            </a:r>
            <a:r>
              <a:rPr lang="ru-RU" sz="2000" dirty="0" err="1" smtClean="0"/>
              <a:t>Пнівського</a:t>
            </a:r>
            <a:r>
              <a:rPr lang="ru-RU" sz="2000" dirty="0" smtClean="0"/>
              <a:t> замку </a:t>
            </a:r>
            <a:r>
              <a:rPr lang="ru-RU" sz="2000" dirty="0" err="1" smtClean="0"/>
              <a:t>ще</a:t>
            </a:r>
            <a:r>
              <a:rPr lang="ru-RU" sz="2000" dirty="0" smtClean="0"/>
              <a:t> й тому </a:t>
            </a:r>
            <a:r>
              <a:rPr lang="ru-RU" sz="2000" dirty="0" err="1" smtClean="0"/>
              <a:t>мав</a:t>
            </a:r>
            <a:r>
              <a:rPr lang="ru-RU" sz="2000" dirty="0" smtClean="0"/>
              <a:t> для Семена </a:t>
            </a:r>
            <a:r>
              <a:rPr lang="ru-RU" sz="2000" dirty="0" err="1" smtClean="0"/>
              <a:t>Височана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принципове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стінами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переховувалися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найвизначніші</a:t>
            </a:r>
            <a:r>
              <a:rPr lang="ru-RU" sz="2000" dirty="0" smtClean="0"/>
              <a:t> </a:t>
            </a:r>
            <a:r>
              <a:rPr lang="ru-RU" sz="2000" dirty="0" err="1" smtClean="0"/>
              <a:t>аристократи</a:t>
            </a:r>
            <a:r>
              <a:rPr lang="ru-RU" sz="2000" dirty="0" smtClean="0"/>
              <a:t> краю, </a:t>
            </a:r>
            <a:r>
              <a:rPr lang="ru-RU" sz="2000" dirty="0" err="1" smtClean="0"/>
              <a:t>яким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вдалося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уникнути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загибелі</a:t>
            </a:r>
            <a:r>
              <a:rPr lang="ru-RU" sz="2000" dirty="0" smtClean="0"/>
              <a:t> у </a:t>
            </a:r>
            <a:r>
              <a:rPr lang="ru-RU" sz="2000" dirty="0" err="1" smtClean="0"/>
              <a:t>власних</a:t>
            </a:r>
            <a:r>
              <a:rPr lang="ru-RU" sz="2000" dirty="0" smtClean="0"/>
              <a:t> замках та </a:t>
            </a:r>
            <a:r>
              <a:rPr lang="ru-RU" sz="2000" dirty="0" err="1" smtClean="0"/>
              <a:t>маєтках</a:t>
            </a:r>
            <a:r>
              <a:rPr lang="ru-RU" sz="2000" dirty="0" smtClean="0"/>
              <a:t>. Вони </a:t>
            </a:r>
            <a:r>
              <a:rPr lang="ru-RU" sz="2000" dirty="0" err="1" smtClean="0"/>
              <a:t>прибували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Пнів'я</a:t>
            </a:r>
            <a:r>
              <a:rPr lang="ru-RU" sz="2000" dirty="0" smtClean="0"/>
              <a:t> з загонами </a:t>
            </a:r>
            <a:r>
              <a:rPr lang="ru-RU" sz="2000" dirty="0" err="1" smtClean="0"/>
              <a:t>озброєних</a:t>
            </a:r>
            <a:r>
              <a:rPr lang="ru-RU" sz="2000" dirty="0" smtClean="0"/>
              <a:t> слуг, з </a:t>
            </a:r>
            <a:r>
              <a:rPr lang="ru-RU" sz="2000" dirty="0" err="1" smtClean="0"/>
              <a:t>усіма</a:t>
            </a:r>
            <a:r>
              <a:rPr lang="ru-RU" sz="2000" dirty="0" smtClean="0"/>
              <a:t> </a:t>
            </a:r>
            <a:r>
              <a:rPr lang="ru-RU" sz="2000" dirty="0" err="1" smtClean="0"/>
              <a:t>тими</a:t>
            </a:r>
            <a:r>
              <a:rPr lang="ru-RU" sz="2000" dirty="0" smtClean="0"/>
              <a:t> скарбами,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вдавалося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врятувати</a:t>
            </a:r>
            <a:r>
              <a:rPr lang="ru-RU" sz="2000" dirty="0" smtClean="0"/>
              <a:t>... </a:t>
            </a:r>
            <a:r>
              <a:rPr lang="ru-RU" sz="2000" dirty="0" err="1" smtClean="0"/>
              <a:t>Отож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повстанці</a:t>
            </a:r>
            <a:r>
              <a:rPr lang="ru-RU" sz="2000" dirty="0" smtClean="0"/>
              <a:t> </a:t>
            </a:r>
            <a:r>
              <a:rPr lang="ru-RU" sz="2000" dirty="0" err="1" smtClean="0"/>
              <a:t>самі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спонукали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ватага до </a:t>
            </a:r>
            <a:r>
              <a:rPr lang="ru-RU" sz="2000" dirty="0" err="1" smtClean="0"/>
              <a:t>наступу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Пнів'я</a:t>
            </a:r>
            <a:r>
              <a:rPr lang="ru-RU" sz="2000" dirty="0" smtClean="0"/>
              <a:t>, до штурму замку</a:t>
            </a:r>
            <a:r>
              <a:rPr lang="ru-RU" dirty="0" smtClean="0"/>
              <a:t>.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Відтак</a:t>
            </a:r>
            <a:r>
              <a:rPr lang="ru-RU" sz="2000" dirty="0" smtClean="0"/>
              <a:t> </a:t>
            </a:r>
            <a:r>
              <a:rPr lang="ru-RU" sz="2000" dirty="0" err="1" smtClean="0"/>
              <a:t>Пнівський</a:t>
            </a:r>
            <a:r>
              <a:rPr lang="ru-RU" sz="2000" dirty="0" smtClean="0"/>
              <a:t> замок </a:t>
            </a:r>
            <a:r>
              <a:rPr lang="ru-RU" sz="2000" dirty="0" err="1" smtClean="0"/>
              <a:t>виявився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приреченим</a:t>
            </a:r>
            <a:r>
              <a:rPr lang="ru-RU" sz="2000" dirty="0" smtClean="0"/>
              <a:t>. По </a:t>
            </a:r>
            <a:r>
              <a:rPr lang="ru-RU" sz="2000" dirty="0" err="1" smtClean="0"/>
              <a:t>трьох</a:t>
            </a:r>
            <a:r>
              <a:rPr lang="ru-RU" sz="2000" dirty="0" smtClean="0"/>
              <a:t> </a:t>
            </a:r>
            <a:r>
              <a:rPr lang="ru-RU" sz="2000" dirty="0" err="1" smtClean="0"/>
              <a:t>тижнях</a:t>
            </a:r>
            <a:r>
              <a:rPr lang="ru-RU" sz="2000" dirty="0" smtClean="0"/>
              <a:t> облоги Семен </a:t>
            </a:r>
            <a:r>
              <a:rPr lang="ru-RU" sz="2000" dirty="0" err="1" smtClean="0"/>
              <a:t>Височан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здобуває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штурмом. Весь </a:t>
            </a:r>
            <a:r>
              <a:rPr lang="ru-RU" sz="2000" dirty="0" err="1" smtClean="0"/>
              <a:t>гарнізон</a:t>
            </a:r>
            <a:r>
              <a:rPr lang="ru-RU" sz="2000" dirty="0" smtClean="0"/>
              <a:t> замку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знищено</a:t>
            </a:r>
            <a:r>
              <a:rPr lang="ru-RU" sz="2000" dirty="0" smtClean="0"/>
              <a:t>, а сам замок спалено і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щенту</a:t>
            </a:r>
            <a:r>
              <a:rPr lang="ru-RU" sz="2000" dirty="0" smtClean="0"/>
              <a:t> </a:t>
            </a:r>
            <a:r>
              <a:rPr lang="ru-RU" sz="2000" dirty="0" err="1" smtClean="0"/>
              <a:t>зруйновано</a:t>
            </a:r>
            <a:r>
              <a:rPr lang="ru-RU" sz="2000" dirty="0" smtClean="0"/>
              <a:t>. </a:t>
            </a:r>
            <a:r>
              <a:rPr lang="ru-RU" sz="2000" dirty="0" err="1" smtClean="0"/>
              <a:t>Відлуння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віднаходимо</a:t>
            </a:r>
            <a:r>
              <a:rPr lang="ru-RU" sz="2000" dirty="0" smtClean="0"/>
              <a:t> в "</a:t>
            </a:r>
            <a:r>
              <a:rPr lang="ru-RU" sz="2000" dirty="0" err="1" smtClean="0"/>
              <a:t>Літописі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Самовидця</a:t>
            </a:r>
            <a:r>
              <a:rPr lang="ru-RU" sz="2000" dirty="0" smtClean="0"/>
              <a:t>". </a:t>
            </a:r>
            <a:r>
              <a:rPr lang="ru-RU" sz="2000" dirty="0" err="1" smtClean="0"/>
              <a:t>Втім</a:t>
            </a:r>
            <a:r>
              <a:rPr lang="ru-RU" sz="2000" dirty="0" smtClean="0"/>
              <a:t>, </a:t>
            </a:r>
            <a:r>
              <a:rPr lang="ru-RU" sz="2000" dirty="0" err="1" smtClean="0"/>
              <a:t>дехто</a:t>
            </a:r>
            <a:r>
              <a:rPr lang="ru-RU" sz="2000" dirty="0" smtClean="0"/>
              <a:t> з </a:t>
            </a:r>
            <a:r>
              <a:rPr lang="ru-RU" sz="2000" dirty="0" err="1" smtClean="0"/>
              <a:t>сучасних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дослідників</a:t>
            </a:r>
            <a:r>
              <a:rPr lang="ru-RU" sz="2000" dirty="0" smtClean="0"/>
              <a:t> - </a:t>
            </a:r>
            <a:r>
              <a:rPr lang="ru-RU" sz="2000" dirty="0" err="1" smtClean="0"/>
              <a:t>посилаючись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польські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 - доводить,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облога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, але </a:t>
            </a:r>
            <a:r>
              <a:rPr lang="ru-RU" sz="2000" dirty="0" err="1" smtClean="0"/>
              <a:t>здобути</a:t>
            </a:r>
            <a:r>
              <a:rPr lang="ru-RU" sz="2000" dirty="0" smtClean="0"/>
              <a:t> замок </a:t>
            </a:r>
            <a:r>
              <a:rPr lang="ru-RU" sz="2000" dirty="0" err="1" smtClean="0"/>
              <a:t>повстанцям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вдалося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26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824536" cy="643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5975024"/>
            <a:ext cx="4572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err="1" smtClean="0"/>
              <a:t>Отинія</a:t>
            </a:r>
            <a:r>
              <a:rPr lang="ru-RU" dirty="0" smtClean="0"/>
              <a:t>, </a:t>
            </a:r>
            <a:r>
              <a:rPr lang="ru-RU" dirty="0" err="1" smtClean="0"/>
              <a:t>Івано-Франківська</a:t>
            </a:r>
            <a:r>
              <a:rPr lang="ru-RU" dirty="0" smtClean="0"/>
              <a:t> область.</a:t>
            </a:r>
          </a:p>
          <a:p>
            <a:r>
              <a:rPr lang="ru-RU" dirty="0" err="1" smtClean="0"/>
              <a:t>Погруддя</a:t>
            </a:r>
            <a:r>
              <a:rPr lang="ru-RU" dirty="0" smtClean="0"/>
              <a:t> Семена </a:t>
            </a:r>
            <a:r>
              <a:rPr lang="ru-RU" dirty="0" err="1" smtClean="0"/>
              <a:t>Височана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5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683175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5686496"/>
            <a:ext cx="532908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Барел</a:t>
            </a:r>
            <a:r>
              <a:rPr lang="uk-UA" dirty="0" smtClean="0"/>
              <a:t>є</a:t>
            </a:r>
            <a:r>
              <a:rPr lang="ru-RU" dirty="0" smtClean="0"/>
              <a:t>ф </a:t>
            </a:r>
            <a:r>
              <a:rPr lang="ru-RU" dirty="0" err="1" smtClean="0"/>
              <a:t>козацькому</a:t>
            </a:r>
            <a:r>
              <a:rPr lang="ru-RU" dirty="0" smtClean="0"/>
              <a:t> полковнику Семену </a:t>
            </a:r>
            <a:r>
              <a:rPr lang="ru-RU" dirty="0" err="1" smtClean="0"/>
              <a:t>Височану</a:t>
            </a:r>
            <a:r>
              <a:rPr lang="ru-RU" dirty="0" smtClean="0"/>
              <a:t> установлено в </a:t>
            </a:r>
            <a:r>
              <a:rPr lang="ru-RU" dirty="0" err="1" smtClean="0"/>
              <a:t>Івано-Франковську</a:t>
            </a:r>
            <a:r>
              <a:rPr lang="ru-RU" dirty="0" smtClean="0"/>
              <a:t>  на </a:t>
            </a:r>
            <a:r>
              <a:rPr lang="ru-RU" dirty="0" err="1" smtClean="0"/>
              <a:t>вул</a:t>
            </a:r>
            <a:r>
              <a:rPr lang="ru-RU" dirty="0" smtClean="0"/>
              <a:t>. Степана </a:t>
            </a:r>
            <a:r>
              <a:rPr lang="ru-RU" dirty="0" err="1" smtClean="0"/>
              <a:t>Бандери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8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Тема Offic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170</TotalTime>
  <Words>288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Beam</vt:lpstr>
      <vt:lpstr>Семен Височан - “Хмельницький Галицької землі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Іванівна</dc:creator>
  <cp:lastModifiedBy>Валентина Іванівна</cp:lastModifiedBy>
  <cp:revision>3</cp:revision>
  <dcterms:created xsi:type="dcterms:W3CDTF">2013-02-11T16:55:59Z</dcterms:created>
  <dcterms:modified xsi:type="dcterms:W3CDTF">2013-02-11T19:46:54Z</dcterms:modified>
</cp:coreProperties>
</file>