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9" r:id="rId10"/>
    <p:sldId id="263" r:id="rId11"/>
    <p:sldId id="266" r:id="rId12"/>
    <p:sldId id="264" r:id="rId13"/>
    <p:sldId id="271" r:id="rId14"/>
    <p:sldId id="267" r:id="rId15"/>
    <p:sldId id="270" r:id="rId16"/>
    <p:sldId id="273" r:id="rId17"/>
    <p:sldId id="272" r:id="rId18"/>
    <p:sldId id="268" r:id="rId1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CFB7145-CDC1-43E0-97B7-FD7CDA4C79BB}" type="datetimeFigureOut">
              <a:rPr lang="uk-UA" smtClean="0"/>
              <a:t>13.10.2017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896B275-DF36-4D48-86E0-B4D6C4CAE759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godsbay.ru/egypt/images/egypt34.jpg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3284984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/>
              <a:t>Єгипетські міфи. </a:t>
            </a:r>
            <a:r>
              <a:rPr lang="uk-UA" sz="6600" b="1" dirty="0" err="1"/>
              <a:t>Ра</a:t>
            </a:r>
            <a:r>
              <a:rPr lang="uk-UA" sz="6600" b="1" dirty="0"/>
              <a:t> та </a:t>
            </a:r>
            <a:r>
              <a:rPr lang="uk-UA" sz="6600" b="1" dirty="0" err="1"/>
              <a:t>Апоп</a:t>
            </a:r>
            <a:r>
              <a:rPr lang="uk-UA" sz="6600" b="1" dirty="0"/>
              <a:t>. Міф про те, як </a:t>
            </a:r>
            <a:r>
              <a:rPr lang="uk-UA" sz="6600" b="1" dirty="0" err="1"/>
              <a:t>Тефнут</a:t>
            </a:r>
            <a:r>
              <a:rPr lang="uk-UA" sz="6600" b="1" dirty="0"/>
              <a:t> покинула Єгипет. </a:t>
            </a:r>
            <a:r>
              <a:rPr lang="uk-UA" sz="4400" dirty="0"/>
              <a:t/>
            </a:r>
            <a:br>
              <a:rPr lang="uk-UA" sz="4400" dirty="0"/>
            </a:b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3858018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656"/>
            <a:ext cx="4068617" cy="30243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284984"/>
            <a:ext cx="2657475" cy="2667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2080" y="1052736"/>
            <a:ext cx="360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Бог землі - </a:t>
            </a:r>
            <a:r>
              <a:rPr lang="uk-UA" sz="4400" dirty="0" err="1" smtClean="0"/>
              <a:t>Геб</a:t>
            </a:r>
            <a:endParaRPr lang="uk-UA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749668" y="3933056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 smtClean="0"/>
              <a:t>Бог родючості землі - </a:t>
            </a:r>
            <a:r>
              <a:rPr lang="uk-UA" sz="4800" dirty="0" err="1" smtClean="0"/>
              <a:t>Осіріс</a:t>
            </a:r>
            <a:r>
              <a:rPr lang="uk-UA" sz="4800" dirty="0" smtClean="0"/>
              <a:t> 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16078044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11" y="1268760"/>
            <a:ext cx="6048672" cy="4608512"/>
          </a:xfrm>
        </p:spPr>
      </p:pic>
      <p:sp>
        <p:nvSpPr>
          <p:cNvPr id="5" name="TextBox 4"/>
          <p:cNvSpPr txBox="1"/>
          <p:nvPr/>
        </p:nvSpPr>
        <p:spPr>
          <a:xfrm>
            <a:off x="6300192" y="1124744"/>
            <a:ext cx="26642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Богиня Неба – Нут та Бог Повітря – </a:t>
            </a:r>
            <a:r>
              <a:rPr lang="uk-UA" sz="4000" dirty="0" err="1" smtClean="0"/>
              <a:t>Шу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35548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42966"/>
            <a:ext cx="5661961" cy="4525963"/>
          </a:xfrm>
        </p:spPr>
      </p:pic>
      <p:sp>
        <p:nvSpPr>
          <p:cNvPr id="5" name="TextBox 4"/>
          <p:cNvSpPr txBox="1"/>
          <p:nvPr/>
        </p:nvSpPr>
        <p:spPr>
          <a:xfrm>
            <a:off x="1619672" y="188640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 err="1" smtClean="0"/>
              <a:t>Ісіда</a:t>
            </a:r>
            <a:r>
              <a:rPr lang="uk-UA" sz="5400" dirty="0" smtClean="0"/>
              <a:t> – богиня Родючості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80471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892800" y="332656"/>
            <a:ext cx="32512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300" b="1" dirty="0" smtClean="0"/>
              <a:t>Бог Сет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dirty="0" smtClean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88640"/>
            <a:ext cx="5554663" cy="6048375"/>
          </a:xfrm>
        </p:spPr>
      </p:pic>
      <p:graphicFrame>
        <p:nvGraphicFramePr>
          <p:cNvPr id="9239" name="Group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611502"/>
              </p:ext>
            </p:extLst>
          </p:nvPr>
        </p:nvGraphicFramePr>
        <p:xfrm>
          <a:off x="4572001" y="1185863"/>
          <a:ext cx="4572000" cy="5668962"/>
        </p:xfrm>
        <a:graphic>
          <a:graphicData uri="http://schemas.openxmlformats.org/drawingml/2006/table">
            <a:tbl>
              <a:tblPr/>
              <a:tblGrid>
                <a:gridCol w="1153395"/>
                <a:gridCol w="3418605"/>
              </a:tblGrid>
              <a:tr h="56689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3"/>
                        </a:rPr>
                        <a:t>  </a:t>
                      </a:r>
                      <a:r>
                        <a:rPr kumimoji="0" lang="ru-RU" sz="15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                  </a:t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Бог зла, </a:t>
                      </a:r>
                      <a:r>
                        <a:rPr kumimoji="0" lang="ru-RU" sz="4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чужоземних</a:t>
                      </a: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4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країн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72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692696"/>
            <a:ext cx="4618856" cy="5616624"/>
          </a:xfrm>
        </p:spPr>
        <p:txBody>
          <a:bodyPr>
            <a:normAutofit/>
          </a:bodyPr>
          <a:lstStyle/>
          <a:p>
            <a:r>
              <a:rPr lang="uk-UA" sz="6000" dirty="0" smtClean="0"/>
              <a:t>Богиня </a:t>
            </a:r>
            <a:r>
              <a:rPr lang="uk-UA" sz="6000" dirty="0" err="1" smtClean="0"/>
              <a:t>Тефнут</a:t>
            </a:r>
            <a:r>
              <a:rPr lang="uk-UA" sz="6000" dirty="0" smtClean="0"/>
              <a:t> – Око сонячного </a:t>
            </a:r>
            <a:r>
              <a:rPr lang="uk-UA" sz="6000" dirty="0" err="1" smtClean="0"/>
              <a:t>Ра</a:t>
            </a:r>
            <a:endParaRPr lang="uk-UA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3564715" cy="5370837"/>
          </a:xfrm>
        </p:spPr>
      </p:pic>
    </p:spTree>
    <p:extLst>
      <p:ext uri="{BB962C8B-B14F-4D97-AF65-F5344CB8AC3E}">
        <p14:creationId xmlns:p14="http://schemas.microsoft.com/office/powerpoint/2010/main" val="244300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263" y="277813"/>
            <a:ext cx="3538537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smtClean="0"/>
              <a:t>Бог Анубис</a:t>
            </a:r>
            <a:br>
              <a:rPr lang="ru-RU" sz="4000" b="1" smtClean="0"/>
            </a:br>
            <a:endParaRPr lang="ru-RU" sz="4000" b="1" smtClean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404813"/>
            <a:ext cx="4402138" cy="6192837"/>
          </a:xfrm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148064" y="3590796"/>
            <a:ext cx="360039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sz="3200" dirty="0" smtClean="0"/>
              <a:t>Покровитель </a:t>
            </a:r>
            <a:r>
              <a:rPr lang="ru-RU" sz="3200" dirty="0" err="1" smtClean="0"/>
              <a:t>мертвих</a:t>
            </a:r>
            <a:r>
              <a:rPr lang="ru-RU" sz="3200" dirty="0"/>
              <a:t>, </a:t>
            </a:r>
            <a:r>
              <a:rPr lang="ru-RU" sz="3200" dirty="0" err="1" smtClean="0"/>
              <a:t>син</a:t>
            </a:r>
            <a:r>
              <a:rPr lang="ru-RU" sz="3200" dirty="0" smtClean="0"/>
              <a:t> </a:t>
            </a:r>
            <a:r>
              <a:rPr lang="ru-RU" sz="3200" dirty="0"/>
              <a:t>бога </a:t>
            </a:r>
            <a:r>
              <a:rPr lang="ru-RU" sz="3200" dirty="0" err="1" smtClean="0"/>
              <a:t>рослинності</a:t>
            </a:r>
            <a:r>
              <a:rPr lang="ru-RU" sz="3200" dirty="0" smtClean="0"/>
              <a:t> </a:t>
            </a:r>
            <a:r>
              <a:rPr lang="ru-RU" sz="3200" dirty="0" err="1" smtClean="0"/>
              <a:t>Осіріса</a:t>
            </a:r>
            <a:r>
              <a:rPr lang="ru-RU" sz="3200" dirty="0" smtClean="0"/>
              <a:t> і </a:t>
            </a:r>
            <a:r>
              <a:rPr lang="ru-RU" sz="3200" dirty="0" err="1" smtClean="0"/>
              <a:t>Нефтіди</a:t>
            </a:r>
            <a:r>
              <a:rPr lang="ru-RU" sz="3200" dirty="0" smtClean="0"/>
              <a:t>, </a:t>
            </a:r>
            <a:r>
              <a:rPr lang="ru-RU" sz="3200" dirty="0" err="1" smtClean="0"/>
              <a:t>сестри</a:t>
            </a:r>
            <a:r>
              <a:rPr lang="ru-RU" sz="3200" dirty="0" smtClean="0"/>
              <a:t> </a:t>
            </a:r>
            <a:r>
              <a:rPr lang="ru-RU" sz="3200" dirty="0" err="1" smtClean="0"/>
              <a:t>Исіди</a:t>
            </a:r>
            <a:r>
              <a:rPr lang="ru-RU" sz="3200" dirty="0" smtClean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8706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796136" y="1196752"/>
            <a:ext cx="3178175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800" b="1" dirty="0" smtClean="0"/>
              <a:t>Богиня </a:t>
            </a:r>
            <a:r>
              <a:rPr lang="ru-RU" sz="4800" b="1" dirty="0" err="1" smtClean="0"/>
              <a:t>Тефнут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sz="4800" b="1" dirty="0" smtClean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88640"/>
            <a:ext cx="5483225" cy="6408737"/>
          </a:xfrm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134469" y="5085184"/>
            <a:ext cx="30037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3600" dirty="0" smtClean="0"/>
              <a:t>Богиня </a:t>
            </a:r>
            <a:r>
              <a:rPr lang="ru-RU" sz="3600" dirty="0" err="1" smtClean="0"/>
              <a:t>вологи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7737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dirty="0" smtClean="0"/>
              <a:t>Бог Тот, </a:t>
            </a:r>
            <a:r>
              <a:rPr lang="ru-RU" sz="4000" dirty="0" err="1" smtClean="0"/>
              <a:t>який</a:t>
            </a:r>
            <a:r>
              <a:rPr lang="ru-RU" sz="4000" dirty="0" smtClean="0"/>
              <a:t> </a:t>
            </a:r>
            <a:r>
              <a:rPr lang="ru-RU" sz="4000" dirty="0" err="1" smtClean="0"/>
              <a:t>звішує</a:t>
            </a:r>
            <a:r>
              <a:rPr lang="ru-RU" sz="4000" dirty="0" smtClean="0"/>
              <a:t> душу</a:t>
            </a:r>
            <a:endParaRPr lang="ru-RU" sz="4000" dirty="0" smtClean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836613"/>
            <a:ext cx="8229600" cy="5400675"/>
          </a:xfrm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39552" y="6150114"/>
            <a:ext cx="842038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4000" dirty="0" smtClean="0"/>
              <a:t>Бог </a:t>
            </a:r>
            <a:r>
              <a:rPr lang="ru-RU" sz="4000" dirty="0" err="1" smtClean="0"/>
              <a:t>місяця</a:t>
            </a:r>
            <a:r>
              <a:rPr lang="ru-RU" sz="4000" dirty="0" smtClean="0"/>
              <a:t>, </a:t>
            </a:r>
            <a:r>
              <a:rPr lang="ru-RU" sz="4000" dirty="0" err="1" smtClean="0"/>
              <a:t>мудрості</a:t>
            </a:r>
            <a:r>
              <a:rPr lang="ru-RU" sz="4000" dirty="0" smtClean="0"/>
              <a:t>, письма, </a:t>
            </a:r>
            <a:r>
              <a:rPr lang="ru-RU" sz="4000" dirty="0" err="1" smtClean="0"/>
              <a:t>рахунку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4945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808"/>
            <a:ext cx="8229600" cy="1143000"/>
          </a:xfrm>
        </p:spPr>
        <p:txBody>
          <a:bodyPr/>
          <a:lstStyle/>
          <a:p>
            <a:pPr algn="ctr"/>
            <a:r>
              <a:rPr lang="uk-UA" dirty="0" smtClean="0"/>
              <a:t>Битва </a:t>
            </a:r>
            <a:r>
              <a:rPr lang="uk-UA" dirty="0" err="1" smtClean="0"/>
              <a:t>Ра</a:t>
            </a:r>
            <a:r>
              <a:rPr lang="uk-UA" dirty="0" smtClean="0"/>
              <a:t> з </a:t>
            </a:r>
            <a:r>
              <a:rPr lang="uk-UA" dirty="0" err="1" smtClean="0"/>
              <a:t>Апопом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96752"/>
            <a:ext cx="7256863" cy="5256584"/>
          </a:xfrm>
        </p:spPr>
      </p:pic>
    </p:spTree>
    <p:extLst>
      <p:ext uri="{BB962C8B-B14F-4D97-AF65-F5344CB8AC3E}">
        <p14:creationId xmlns:p14="http://schemas.microsoft.com/office/powerpoint/2010/main" val="342881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05" y="980728"/>
            <a:ext cx="3939910" cy="4176464"/>
          </a:xfrm>
        </p:spPr>
        <p:txBody>
          <a:bodyPr>
            <a:normAutofit/>
          </a:bodyPr>
          <a:lstStyle/>
          <a:p>
            <a:r>
              <a:rPr lang="uk-UA" sz="5400" dirty="0" smtClean="0">
                <a:latin typeface="Times New Roman" pitchFamily="18" charset="0"/>
                <a:cs typeface="Times New Roman" pitchFamily="18" charset="0"/>
              </a:rPr>
              <a:t>Карта Давнього Єгипту</a:t>
            </a:r>
            <a:endParaRPr lang="uk-UA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60648"/>
            <a:ext cx="4824536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12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Єгипетські піраміди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3951547" cy="29636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738" y="2636912"/>
            <a:ext cx="4658742" cy="338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8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3" y="1600200"/>
            <a:ext cx="565745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1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Побут давніх єгиптян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96" y="1600200"/>
            <a:ext cx="6776207" cy="4525963"/>
          </a:xfrm>
        </p:spPr>
      </p:pic>
    </p:spTree>
    <p:extLst>
      <p:ext uri="{BB962C8B-B14F-4D97-AF65-F5344CB8AC3E}">
        <p14:creationId xmlns:p14="http://schemas.microsoft.com/office/powerpoint/2010/main" val="215513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8259"/>
            <a:ext cx="4137816" cy="44644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24944"/>
            <a:ext cx="4397776" cy="3515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60032" y="980728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 smtClean="0"/>
              <a:t>Збір врожаю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15234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Фрески Давнього Єгипту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3403579" cy="26665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57" y="1268760"/>
            <a:ext cx="4108599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04" y="4149080"/>
            <a:ext cx="4431368" cy="255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7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Боги давньоєгипетської міфології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68760"/>
            <a:ext cx="2491187" cy="5181293"/>
          </a:xfrm>
        </p:spPr>
      </p:pic>
      <p:sp>
        <p:nvSpPr>
          <p:cNvPr id="5" name="TextBox 4"/>
          <p:cNvSpPr txBox="1"/>
          <p:nvPr/>
        </p:nvSpPr>
        <p:spPr>
          <a:xfrm>
            <a:off x="4139952" y="2492896"/>
            <a:ext cx="47525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 smtClean="0"/>
              <a:t>Бог </a:t>
            </a:r>
          </a:p>
          <a:p>
            <a:r>
              <a:rPr lang="uk-UA" sz="6600" dirty="0" smtClean="0"/>
              <a:t>Сонця - </a:t>
            </a:r>
            <a:r>
              <a:rPr lang="uk-UA" sz="6600" dirty="0" err="1" smtClean="0"/>
              <a:t>Ра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3317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580063" y="277813"/>
            <a:ext cx="3106737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smtClean="0"/>
              <a:t>Бог Амон</a:t>
            </a:r>
            <a:br>
              <a:rPr lang="ru-RU" sz="4000" b="1" smtClean="0"/>
            </a:br>
            <a:endParaRPr lang="ru-RU" sz="4000" b="1" smtClean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620713"/>
            <a:ext cx="4619625" cy="5976937"/>
          </a:xfrm>
        </p:spPr>
      </p:pic>
    </p:spTree>
    <p:extLst>
      <p:ext uri="{BB962C8B-B14F-4D97-AF65-F5344CB8AC3E}">
        <p14:creationId xmlns:p14="http://schemas.microsoft.com/office/powerpoint/2010/main" val="149419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282</TotalTime>
  <Words>111</Words>
  <Application>Microsoft Office PowerPoint</Application>
  <PresentationFormat>Экран (4:3)</PresentationFormat>
  <Paragraphs>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Паркет</vt:lpstr>
      <vt:lpstr>Єгипетські міфи. Ра та Апоп. Міф про те, як Тефнут покинула Єгипет.  </vt:lpstr>
      <vt:lpstr>Карта Давнього Єгипту</vt:lpstr>
      <vt:lpstr>Єгипетські піраміди</vt:lpstr>
      <vt:lpstr>Презентация PowerPoint</vt:lpstr>
      <vt:lpstr>Побут давніх єгиптян</vt:lpstr>
      <vt:lpstr>Презентация PowerPoint</vt:lpstr>
      <vt:lpstr>Фрески Давнього Єгипту</vt:lpstr>
      <vt:lpstr>Боги давньоєгипетської міфології</vt:lpstr>
      <vt:lpstr>Бог Амон </vt:lpstr>
      <vt:lpstr>Презентация PowerPoint</vt:lpstr>
      <vt:lpstr>Презентация PowerPoint</vt:lpstr>
      <vt:lpstr>Презентация PowerPoint</vt:lpstr>
      <vt:lpstr>Бог Сет </vt:lpstr>
      <vt:lpstr>Богиня Тефнут – Око сонячного Ра</vt:lpstr>
      <vt:lpstr>Бог Анубис </vt:lpstr>
      <vt:lpstr>Богиня Тефнут </vt:lpstr>
      <vt:lpstr>Бог Тот, який звішує душу</vt:lpstr>
      <vt:lpstr>Битва Ра з Апопом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Єгипетські міфи. Ра та Апоп. Міф про те, як Тефнут покинула Єгипет.</dc:title>
  <dc:creator>Irc</dc:creator>
  <cp:lastModifiedBy>User</cp:lastModifiedBy>
  <cp:revision>26</cp:revision>
  <dcterms:created xsi:type="dcterms:W3CDTF">2014-01-18T19:44:23Z</dcterms:created>
  <dcterms:modified xsi:type="dcterms:W3CDTF">2017-10-13T10:46:13Z</dcterms:modified>
</cp:coreProperties>
</file>