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819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ru-RU" sz="2400">
                <a:latin typeface="Times New Roman" charset="0"/>
              </a:endParaRPr>
            </a:p>
          </p:txBody>
        </p:sp>
        <p:sp>
          <p:nvSpPr>
            <p:cNvPr id="8195" name="AutoShape 3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ru-RU" sz="2400">
                <a:latin typeface="Times New Roman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AutoShape 12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5" name="AutoShape 13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CB52F6-9A24-4CDB-8C6B-DE8E7F682E5F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5E3A06BF-F7FE-4D4A-BFE2-C432591CD2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211" name="AutoShap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CB52F6-9A24-4CDB-8C6B-DE8E7F682E5F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A06BF-F7FE-4D4A-BFE2-C432591CD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CB52F6-9A24-4CDB-8C6B-DE8E7F682E5F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A06BF-F7FE-4D4A-BFE2-C432591CD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CB52F6-9A24-4CDB-8C6B-DE8E7F682E5F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A06BF-F7FE-4D4A-BFE2-C432591CD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CB52F6-9A24-4CDB-8C6B-DE8E7F682E5F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A06BF-F7FE-4D4A-BFE2-C432591CD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CB52F6-9A24-4CDB-8C6B-DE8E7F682E5F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A06BF-F7FE-4D4A-BFE2-C432591CD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CB52F6-9A24-4CDB-8C6B-DE8E7F682E5F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A06BF-F7FE-4D4A-BFE2-C432591CD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CB52F6-9A24-4CDB-8C6B-DE8E7F682E5F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A06BF-F7FE-4D4A-BFE2-C432591CD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CB52F6-9A24-4CDB-8C6B-DE8E7F682E5F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A06BF-F7FE-4D4A-BFE2-C432591CD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CB52F6-9A24-4CDB-8C6B-DE8E7F682E5F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A06BF-F7FE-4D4A-BFE2-C432591CD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CB52F6-9A24-4CDB-8C6B-DE8E7F682E5F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A06BF-F7FE-4D4A-BFE2-C432591CD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26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27" name="Rectangle 3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8" name="Freeform 24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6" name="AutoShape 12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" name="AutoShape 20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31" name="AutoShap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CCB52F6-9A24-4CDB-8C6B-DE8E7F682E5F}" type="datetimeFigureOut">
              <a:rPr lang="ru-RU" smtClean="0"/>
              <a:pPr/>
              <a:t>26.07.2011</a:t>
            </a:fld>
            <a:endParaRPr lang="ru-RU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fld id="{5E3A06BF-F7FE-4D4A-BFE2-C432591CD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uk-UA" sz="7200" dirty="0" smtClean="0"/>
              <a:t>Духи. Прикмети. </a:t>
            </a:r>
            <a:r>
              <a:rPr lang="uk-UA" sz="7200" dirty="0" err="1" smtClean="0"/>
              <a:t>Слав'янські</a:t>
            </a:r>
            <a:r>
              <a:rPr lang="uk-UA" sz="7200" dirty="0" smtClean="0"/>
              <a:t> </a:t>
            </a:r>
            <a:r>
              <a:rPr lang="uk-UA" sz="7200" dirty="0" err="1" smtClean="0"/>
              <a:t>суєвір'я</a:t>
            </a:r>
            <a:r>
              <a:rPr lang="uk-UA" sz="7200" dirty="0" smtClean="0"/>
              <a:t> </a:t>
            </a:r>
            <a:endParaRPr lang="ru-RU" sz="7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616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2953" y="0"/>
            <a:ext cx="5141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57356" y="600076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Банник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Дух особый, живущий в бане, ее "хозяин". Как и домовой, привязан к конкретному месту и семье. Банник любит тепло, обитает поэтому под полком или за печью, оттуда часто слышится шум, вой, хохот и даже стоны. Как правило, невидим, но может, будто оборотень, показываться в различном обличье, к примеру, кошки, лягушки, маленькой собачки или белого зайчика, а захочет, и веником представится. Если же увидеть его в человеческом образе, то это страшный лохматый мужик, с очень длинными волосами, железными когтями. </a:t>
            </a:r>
            <a:br>
              <a:rPr lang="ru-RU" sz="2000" dirty="0" smtClean="0"/>
            </a:br>
            <a:r>
              <a:rPr lang="ru-RU" sz="2000" dirty="0" smtClean="0"/>
              <a:t>Банный хозяин - дух недобрый, опасный. Неугодных ему запаривает, замучивает до смерти</a:t>
            </a:r>
            <a:r>
              <a:rPr lang="uk-UA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52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714612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Блазня</a:t>
            </a:r>
            <a:r>
              <a:rPr lang="ru-RU" dirty="0" smtClean="0"/>
              <a:t>, </a:t>
            </a:r>
            <a:r>
              <a:rPr lang="ru-RU" dirty="0" err="1" smtClean="0"/>
              <a:t>блазень</a:t>
            </a:r>
            <a:r>
              <a:rPr lang="ru-RU" dirty="0" smtClean="0"/>
              <a:t>, морока 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Наваждение, призрак, галлюцинация, который может проявиться во всяком месте и в любое время; может также вызывать беспричинное передвижение различных предметов, например в доме, где была ссора или скандал, </a:t>
            </a:r>
            <a:r>
              <a:rPr lang="ru-RU" sz="1800" dirty="0" err="1" smtClean="0"/>
              <a:t>блазня</a:t>
            </a:r>
            <a:r>
              <a:rPr lang="ru-RU" sz="1800" dirty="0" smtClean="0"/>
              <a:t> начинает сбрасывать с полок посуду, а на стол кидать различный мусор и хлам. </a:t>
            </a:r>
            <a:r>
              <a:rPr lang="ru-RU" sz="1800" dirty="0" err="1" smtClean="0"/>
              <a:t>Блазнить</a:t>
            </a:r>
            <a:r>
              <a:rPr lang="ru-RU" sz="1800" dirty="0" smtClean="0"/>
              <a:t>, </a:t>
            </a:r>
            <a:r>
              <a:rPr lang="ru-RU" sz="1800" dirty="0" err="1" smtClean="0"/>
              <a:t>блазниться</a:t>
            </a:r>
            <a:r>
              <a:rPr lang="ru-RU" sz="1800" dirty="0" smtClean="0"/>
              <a:t> - значит чудиться, мерещиться. "Ему все мертвецы </a:t>
            </a:r>
            <a:r>
              <a:rPr lang="ru-RU" sz="1800" dirty="0" err="1" smtClean="0"/>
              <a:t>блазнятся</a:t>
            </a:r>
            <a:r>
              <a:rPr lang="ru-RU" sz="1800" dirty="0" smtClean="0"/>
              <a:t>"; "</a:t>
            </a:r>
            <a:r>
              <a:rPr lang="ru-RU" sz="1800" dirty="0" err="1" smtClean="0"/>
              <a:t>Блазнит</a:t>
            </a:r>
            <a:r>
              <a:rPr lang="ru-RU" sz="1800" dirty="0" smtClean="0"/>
              <a:t> меня нечистый, в другой раз привиделся".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Блазень</a:t>
            </a:r>
            <a:r>
              <a:rPr lang="ru-RU" sz="1800" dirty="0" smtClean="0"/>
              <a:t>, </a:t>
            </a:r>
            <a:r>
              <a:rPr lang="ru-RU" sz="1800" dirty="0" err="1" smtClean="0"/>
              <a:t>блазня</a:t>
            </a:r>
            <a:r>
              <a:rPr lang="ru-RU" sz="1800" dirty="0" smtClean="0"/>
              <a:t> или морока - это призраки неопределенного облика, видения, миражи. Они могут быть бесшумными или, наоборот, проявляющими себя непонятно откуда доносящимися звуками, речью. Большого вреда не приносят, разве что пугают, беспокоят.</a:t>
            </a:r>
            <a:endParaRPr lang="ru-RU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143932" cy="61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5934670"/>
            <a:ext cx="885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Блуд, манило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"Манило, он в лес манит" Б. Блуд - производная от слов "блуждать, блудить", иначе - сбиться с дороги, потерять направление. Это лесной дух, родственник лешему, любящий под видом старого знакомого заманить человека в неведомые места и заставить плутать. Причины этому могут быть разные, например пришедший в лес вел себя нехорошо, шумел или встал на дорогу лешего. Во многих областях, прежде чем в лес зайти, обращаются к лесным духа, чтобы оберегали и головы не морочили. От блуждания также помогает выворачивание наизнанку одежды, надевание ее задом наперед, переобувание.</a:t>
            </a: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71190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018529" y="6488668"/>
            <a:ext cx="312547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Болотник, болотный леший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Дух, живущий на болоте, сродни лешему и водяному. По описанию, это существо с огромными лапами, с телом, покрытым шерстью, и длинным хвостом. Специализируется на заманивании и затаскивании людей в трясину.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Болото всегда было местом опасным, смутным, именно поэтому здесь, во владениях болотника, неизменно полно чертей и разной нечисти. "Было бы болото, а черти будут"; "Не ходи при болоте - черт уши обколотит". В поверьях новгородской земли говорится, что болотные духи по ночам зажигают огни в топях и завлекают всякий люд на погибель. Они также портят лес, растущий около болота, и брать его на постройку дома ни в коем случае нельзя.</a:t>
            </a:r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8072462" cy="597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14546" y="648866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Ведьма, ведунья, вещунья, вещица, колдунья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0"/>
            <a:ext cx="4857752" cy="697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 ведьмам всегда относились с суеверным страхом, который своими корнями уходит в языческие времена. Отношение к ним тогда было особое, в самом названии "ведьма", "вещунья" присутствует корень "вед", "вещ", обозначающий владетельниц пророческого дара, умеющих врачевать, предвидеть будущее. Они были хранительницами языческих обрядов, традиций, как и волхвы. Поэтому в период распространения христианства на Руси их причислили к дьявольской, нечистой силе, что повлекло за собой гибель многих неповинных женщин, обвиненных в </a:t>
            </a:r>
            <a:r>
              <a:rPr lang="ru-RU" sz="1600" dirty="0" err="1" smtClean="0"/>
              <a:t>ведьмачестве</a:t>
            </a:r>
            <a:r>
              <a:rPr lang="ru-RU" sz="1600" dirty="0" smtClean="0"/>
              <a:t>. Им ставили в вину любой голод, неурожай, эпидемию, стихийное бедствие. Проверка заподозренных в колдовстве осуществлялась водою: их связывали веревками, привешивали на шею тяжелый камень и бросали в омуты. Если женщина была неповинна в чародействе, то она тут же тонула, если же это была ведьма, то вода отказывалась ее принимать, оставляя плавать на поверхности вместе с камнем. После сей процедуры с первых снимали все обвинения, а вторых тут же казнили, причем делали это коллективно, чтобы некому потом было мстить.</a:t>
            </a:r>
            <a:endParaRPr lang="ru-RU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16349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000496" y="6143644"/>
            <a:ext cx="1106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Водяной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Дух, живущий в воде, хозяин водной стихии, повелитель, утопленников. Водяной - один из самых распространенных персонажей русского фольклора. Он недобрый, опасный, требующий постоянных откупов и жертв. Обликом походит на старика огромного роста, покрытого мхом, травой болотной, с длинными волосами, которые постоянно расчесывает. "Нагой или косматый, бородатый, в тине, иногда с зеленой бородой"3. Другое традиционное обличье водяного - рыба, как правило, это щука либо налим. Ведет себя эта рыба необычно, например, может говорить человеческим голосом и откупаться от человека, ежели тот нечаянно ее выловил (классический образчик - щука из сказки "По щучьему велению"). Конем для водяного хозяина служил сом, поэтому во многих губерниях не едят сомов, как чертову рыбу. Часто предстает водяной человеком с рыбьим хвостом, и тогда имя ему - </a:t>
            </a:r>
            <a:r>
              <a:rPr lang="ru-RU" sz="1800" dirty="0" err="1" smtClean="0"/>
              <a:t>навпа</a:t>
            </a:r>
            <a:r>
              <a:rPr lang="ru-RU" sz="1800" dirty="0" smtClean="0"/>
              <a:t> или </a:t>
            </a:r>
            <a:r>
              <a:rPr lang="ru-RU" sz="1800" dirty="0" err="1" smtClean="0"/>
              <a:t>павпа</a:t>
            </a:r>
            <a:r>
              <a:rPr lang="ru-RU" sz="1800" dirty="0" smtClean="0"/>
              <a:t>. Может обернуться и птицей, живущей на воде: лебедем, гусем, селезнем.</a:t>
            </a:r>
            <a:endParaRPr lang="ru-RU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0"/>
            <a:ext cx="4286248" cy="683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85918" y="6215082"/>
            <a:ext cx="2419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Волкодлак</a:t>
            </a:r>
            <a:r>
              <a:rPr lang="ru-RU" dirty="0" smtClean="0"/>
              <a:t>, </a:t>
            </a:r>
            <a:r>
              <a:rPr lang="ru-RU" dirty="0" err="1" smtClean="0"/>
              <a:t>волколак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Оборотень, человек-волк; им может быть колдун, который не только сам превращается в волка, но и обращает других людей. Вера в </a:t>
            </a:r>
            <a:r>
              <a:rPr lang="ru-RU" sz="2000" dirty="0" err="1" smtClean="0"/>
              <a:t>волкодлаков</a:t>
            </a:r>
            <a:r>
              <a:rPr lang="ru-RU" sz="2000" dirty="0" smtClean="0"/>
              <a:t> была распространена у многих славянских народов. По свидетельству Геродота, каждый из </a:t>
            </a:r>
            <a:r>
              <a:rPr lang="ru-RU" sz="2000" dirty="0" err="1" smtClean="0"/>
              <a:t>невров</a:t>
            </a:r>
            <a:r>
              <a:rPr lang="ru-RU" sz="2000" dirty="0" smtClean="0"/>
              <a:t> (предки славян) обязательно, хоть на несколько дней в году, становился волком, что, скорее всего, говорило о сложившемся обряде почитания этого зверя. </a:t>
            </a:r>
            <a:br>
              <a:rPr lang="ru-RU" sz="2000" dirty="0" smtClean="0"/>
            </a:br>
            <a:r>
              <a:rPr lang="ru-RU" sz="2000" dirty="0" smtClean="0"/>
              <a:t>Считалось, что люди, наделенные магическими способностями, могут превращаться в волка, перекинувшись через нож или топор, воткнутый либо в пень, либо просто в землю. Возвратить человеческий облик можно, перекинувшись через тот же предмет, но с противоположной стороны. Если же унести данный нож или топор, то человек навсегда остается в волчьей шкуре.</a:t>
            </a:r>
            <a:br>
              <a:rPr lang="ru-RU" sz="2000" dirty="0" smtClean="0"/>
            </a:b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600076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Волхв, </a:t>
            </a:r>
            <a:r>
              <a:rPr lang="ru-RU" dirty="0" err="1" smtClean="0"/>
              <a:t>волховит</a:t>
            </a:r>
            <a:r>
              <a:rPr lang="ru-RU" dirty="0" smtClean="0"/>
              <a:t>, </a:t>
            </a:r>
            <a:r>
              <a:rPr lang="ru-RU" dirty="0" err="1" smtClean="0"/>
              <a:t>волхун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D:\Arxiv\Зображення\Міфи\50793291_1257441679_Vstrecha_Olega_s_kudesnikom_18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20360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Ведующий</a:t>
            </a:r>
            <a:r>
              <a:rPr lang="ru-RU" sz="1600" dirty="0" smtClean="0"/>
              <a:t>, знающий старец, знахарь, кудесник, чародей. </a:t>
            </a:r>
            <a:r>
              <a:rPr lang="ru-RU" sz="1600" dirty="0" err="1" smtClean="0"/>
              <a:t>Волховать</a:t>
            </a:r>
            <a:r>
              <a:rPr lang="ru-RU" sz="1600" dirty="0" smtClean="0"/>
              <a:t> - значит "</a:t>
            </a:r>
            <a:r>
              <a:rPr lang="ru-RU" sz="1600" dirty="0" err="1" smtClean="0"/>
              <a:t>волшеб-ничать</a:t>
            </a:r>
            <a:r>
              <a:rPr lang="ru-RU" sz="1600" dirty="0" smtClean="0"/>
              <a:t>, </a:t>
            </a:r>
            <a:r>
              <a:rPr lang="ru-RU" sz="1600" dirty="0" err="1" smtClean="0"/>
              <a:t>волшебствовать</a:t>
            </a:r>
            <a:r>
              <a:rPr lang="ru-RU" sz="1600" dirty="0" smtClean="0"/>
              <a:t>, колдовать, чаровать, кудесить, знахарить, гадать, ворожить, </a:t>
            </a:r>
            <a:r>
              <a:rPr lang="ru-RU" sz="1600" dirty="0" err="1" smtClean="0"/>
              <a:t>ведьмовать</a:t>
            </a:r>
            <a:r>
              <a:rPr lang="ru-RU" sz="1600" dirty="0" smtClean="0"/>
              <a:t>, заговаривать, напускать, шептать".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Волхвы являются одним из древнейших образов славянского фольклора. В незапамятные времена были они ведунами, магами, хранителями традиций и тайных знаний, как, например, известный всем из летописей волхв, предсказавший смерть Вещему Олегу. Волхвы - особые колдуны, влиявшие на судьбу государства и народа. Сверхъестественными качествами волхвов наделялись и некоторые избранные князья, в частности Всеслав Полоцкий. В былинах упоминался также богатырь </a:t>
            </a:r>
            <a:r>
              <a:rPr lang="ru-RU" sz="1600" dirty="0" err="1" smtClean="0"/>
              <a:t>Вольх</a:t>
            </a:r>
            <a:r>
              <a:rPr lang="ru-RU" sz="1600" dirty="0" smtClean="0"/>
              <a:t> </a:t>
            </a:r>
            <a:r>
              <a:rPr lang="ru-RU" sz="1600" dirty="0" err="1" smtClean="0"/>
              <a:t>Всеславьевич</a:t>
            </a:r>
            <a:r>
              <a:rPr lang="ru-RU" sz="1600" dirty="0" smtClean="0"/>
              <a:t>, имевший способности </a:t>
            </a:r>
            <a:r>
              <a:rPr lang="ru-RU" sz="1600" dirty="0" err="1" smtClean="0"/>
              <a:t>волховитов</a:t>
            </a:r>
            <a:r>
              <a:rPr lang="ru-RU" sz="1600" dirty="0" smtClean="0"/>
              <a:t> к </a:t>
            </a:r>
            <a:r>
              <a:rPr lang="ru-RU" sz="1600" dirty="0" err="1" smtClean="0"/>
              <a:t>оборотничеству</a:t>
            </a:r>
            <a:r>
              <a:rPr lang="ru-RU" sz="1600" dirty="0" smtClean="0"/>
              <a:t>. Влияние волхвов на сознание людей было настолько велико, что даже в XI-XII веках, на Руси продолжали вспыхивать восстания, инициаторами которых были эти всесильные кудесники.</a:t>
            </a:r>
            <a:endParaRPr lang="ru-RU"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5214950"/>
            <a:ext cx="2357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Гамаюн</a:t>
            </a:r>
            <a:r>
              <a:rPr lang="ru-RU" dirty="0" smtClean="0"/>
              <a:t>, птица </a:t>
            </a:r>
            <a:r>
              <a:rPr lang="ru-RU" dirty="0" err="1" smtClean="0"/>
              <a:t>Гамаюн</a:t>
            </a:r>
            <a:endParaRPr lang="ru-RU" dirty="0"/>
          </a:p>
        </p:txBody>
      </p:sp>
      <p:pic>
        <p:nvPicPr>
          <p:cNvPr id="2050" name="Picture 2" descr="D:\Arxiv\Зображення\Міфи\50793293_1257441782_vasnetzov_v_gamayu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-1"/>
            <a:ext cx="4214810" cy="6925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Это птица вещая, все ведающая, все знающая. Живет она в глубинах морских, летает в поднебесье. Лицом и грудью походит на женщину. К мудрой птице </a:t>
            </a:r>
            <a:r>
              <a:rPr lang="ru-RU" sz="1800" dirty="0" err="1" smtClean="0"/>
              <a:t>Гамаюн</a:t>
            </a:r>
            <a:r>
              <a:rPr lang="ru-RU" sz="1800" dirty="0" smtClean="0"/>
              <a:t> обращаются за советом или с просьбой поведать о прошлом или о будущем. Но свои тайны она поверяет только добрым и искренним людям. Крик птицы </a:t>
            </a:r>
            <a:r>
              <a:rPr lang="ru-RU" sz="1800" dirty="0" err="1" smtClean="0"/>
              <a:t>Гамаюн</a:t>
            </a:r>
            <a:r>
              <a:rPr lang="ru-RU" sz="1800" dirty="0" smtClean="0"/>
              <a:t> предвещает счастье.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 отличие от Сирина и Алконоста она пришла на Русь не из Древней Греции, корни ее можно найти в иранском фольклоре, в котором птица </a:t>
            </a:r>
            <a:r>
              <a:rPr lang="ru-RU" sz="1800" dirty="0" err="1" smtClean="0"/>
              <a:t>Гамаюн</a:t>
            </a:r>
            <a:r>
              <a:rPr lang="ru-RU" sz="1800" dirty="0" smtClean="0"/>
              <a:t> предстает хитроумной и мудрой настолько, что ее имя входит в титулы восточных правителей ("</a:t>
            </a:r>
            <a:r>
              <a:rPr lang="ru-RU" sz="1800" dirty="0" err="1" smtClean="0"/>
              <a:t>гамаюну</a:t>
            </a:r>
            <a:r>
              <a:rPr lang="ru-RU" sz="1800" dirty="0" smtClean="0"/>
              <a:t> подражателю...").</a:t>
            </a:r>
            <a:endParaRPr lang="ru-RU" sz="1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05820" y="0"/>
            <a:ext cx="54381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1538" y="5929330"/>
            <a:ext cx="2571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Домовой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362200"/>
            <a:ext cx="8020080" cy="4281510"/>
          </a:xfrm>
        </p:spPr>
        <p:txBody>
          <a:bodyPr/>
          <a:lstStyle/>
          <a:p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Трудно представить славянский фольклор без поговорок, пословиц, примет, заговоров, в основе которых лежат суеверия, пришедшие к нам из древних времен и, по сути, являющиеся мировоззрением наших предков, их способом выживания в среде интуитивного постижения природы.</a:t>
            </a: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Народные суеверия отличаются необычайной живучестью и приспособляемостью, передаются русскому человеку на генном уровне. Никакой мировой прогресс не повлияет на наше убеждение, что нельзя смотреть в разбитое зеркало, а для того чтобы не сглазить, надо обязательно сплюнуть три раза и постучать по дереву. Наверное, многим также знакома ситуация, когда, встретив на своем пути черную кошку, человек по крайней мере нерешительно приостановится, в большинстве же случаев прохожий непременно совершит нехитрый ритуал, гарантирующий избежание несчастья: возьмется за пуговицу, плюнет три раза через левое плечо, пройдет опасных участок дороги спиной вперед или просто подождет, пока кто-нибудь другой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пересечет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несчастливую 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линию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Дух дома, его хозяин, в ведении которого находились жилые и хозяйственные помещения. Домовой пользуется у людей особой любовью, он член семьи, старший в доме, предок, дух домашнего очага. По крестьянским представлениям, ни один дом не может стоять без домового. Он является во всевозможных качествах и обликах, обладает различными способностями. Домовой хозяин следит за скотиной, за порядком в доме, предсказывает будущее, охраняет благополучие семьи.</a:t>
            </a:r>
            <a:endParaRPr lang="ru-RU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Дьявол, сатана</a:t>
            </a:r>
            <a:endParaRPr lang="ru-RU" dirty="0"/>
          </a:p>
        </p:txBody>
      </p:sp>
      <p:pic>
        <p:nvPicPr>
          <p:cNvPr id="1026" name="Picture 2" descr="D:\Arxiv\Зображення\Міфи\50798238_1257447486_56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080482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Злой дух, главенствующий над чертями, бесами. Образ дьявола пришел в русские поверья из христианства. Согласно библейскому учению, дьявол первый из восставших против Бога ангелов. За это он был сброшен с неба и провалился под землю, где теперь находится его царство. Общепринятое описание сатаны представляет его как человека огромного роста, могучего, темного, с низким хриплым голосом и глазами разного цвета, он может прихрамывать и иметь способности к </a:t>
            </a:r>
            <a:r>
              <a:rPr lang="ru-RU" sz="1400" dirty="0" err="1" smtClean="0"/>
              <a:t>оборотничеству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Сфера деятельности дьявола весьма разнообразна. Он выступает и как помощник Бога, и как соблазнитель Евы, по его наущению Каин убивает Авеля, а созданная им мышь пытается испортить ковчег Ноя. Дьявол - создатель болезней, особенно психических недугов, его наваждение заставляет людей совершать самоубийства, пьянствовать. В его ведении находится и плотская любовь, ради которой человек может заложить душу, обречь себя на гибель. Искушая людской род, заставляя его проявлять самые нелицеприятные и дурные стороны своей натуры, сатана стремится к разрушению созданного Богом мира. Особенно усердно пытается соблазнить дьявол монахов и людей высокого духовного уровня.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28504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357422" y="57150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Алконост, птица Алконост, </a:t>
            </a:r>
            <a:r>
              <a:rPr lang="ru-RU" dirty="0" err="1"/>
              <a:t>Алкион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210072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Воплощение неизбывной светлой печали. Хозяйка хорошей погоды, управляющая ветрами. По пояс имеет образ человечий, а ниже - птичий. На лубочных изображениях предстает она с красивыми радужными крыльями, девичьим лицом, а голову ее венчает корона. Встречаются рисунки, где у нее кроме крыльев есть и руки, в которых она держит райские цветы или свиток. Живет Алконост на острове Буяне вместе с птицей Сирин (птицей Радости, Света). Считалось, что говорят они на человеческом языке, а пение их служит воплощением божественного слова, входящего в человеческую душу.</a:t>
            </a:r>
            <a:b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Возникновение образа птицы Алконост своими корнями уходит в древнегреческую мифологию, по которой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Алкиона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дочь повелителя ветров Эола, узнав о гибели мужа, бросилась в море с вершины утеса, но боги, пощадив ее, превратили в птичку зимородка (греч.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alkyon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зимородок). Муж ее был также оживлен и превращен в птицу, после чего супруги стали вновь неразлучны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Великое утешение и отдохновение несет пение Алконоста. 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14123" y="0"/>
            <a:ext cx="42298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928794" y="5929330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 </a:t>
            </a:r>
            <a:r>
              <a:rPr lang="ru-RU" dirty="0" err="1"/>
              <a:t>н</a:t>
            </a:r>
            <a:r>
              <a:rPr lang="ru-RU" dirty="0"/>
              <a:t> ч у т к 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ечистый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дух у славян, бес, водяной чертенок. </a:t>
            </a:r>
            <a:b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Анчутка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одно из наиболее распространенных названий нечистой силы. Возможно, оно произошло в результате изменения литовского слова  A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-"маленькая утка". Действительно,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анчутка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чертик - существо, связанное с водой, болотом, при этом он быстро передвигается (летает). Согласно общераспространенным поверьям. нечистая сила, в том числе черт, "очень любит воду и не упускает возможности поселиться в ней" (Пащенко, 1905). На Юге России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анчутку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описывают как водяное страшилище, живущее в реках и прудах; им пугают детей. На Смоленщине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анчутик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"странное название черта, который садится на ноги тому, кто за столом болтает ногами во время еды, - обыкновенной им пугают детей и подростков." 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Анчутку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нередко представляли с гусиными пятками и свиным пятачком. </a:t>
            </a:r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75408" y="0"/>
            <a:ext cx="52685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Баба Яга</a:t>
            </a:r>
            <a:endParaRPr lang="ru-RU" dirty="0" smtClean="0"/>
          </a:p>
          <a:p>
            <a:pPr algn="ctr"/>
            <a:r>
              <a:rPr lang="ru-RU" dirty="0"/>
              <a:t> </a:t>
            </a:r>
            <a:r>
              <a:rPr lang="ru-RU" dirty="0" err="1"/>
              <a:t>баба-ляга</a:t>
            </a:r>
            <a:r>
              <a:rPr lang="ru-RU" dirty="0"/>
              <a:t>, дикая баба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 Бабы Яги, одной из главных героинь русских сказок, знаком каждому с детства. Она и ведьма, и колдунья, и приветливая хозяйка, употребляющая в пищу своих гостей, и в то же время может быть и помощницей (если кто приглянется). Живет обычно в дремучих, непроходимых лесах, в избушке, крутящейся на курьих ножках, но можно ее встретить и в деревнях, под видом простой женщины, имеющей семью, ведущей хозяйство. Она вечная старуха, которая и быть-то не была никогда ни девицей, ни молодицей. На вид уродлива, с одним торчащим зубом да костяной (железной) ногой. Одна нога Бабы Яги - признак змеиной породы. В сказках ее образ перекликается с образом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Змеихи-мате-ри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побежденного богатырем Змея, которая пускается на разные хитрости, лишь бы погубить героя. Обычно Баба Яга, как и змей, сторожит клад - злато, серебро,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меч-кладенец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т.п. Любит загадывать загадки, </a:t>
            </a:r>
            <a:r>
              <a:rPr lang="ru-RU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неотгадавших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съедает.</a:t>
            </a:r>
            <a:endParaRPr lang="ru-RU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Тема Office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61</TotalTime>
  <Words>1043</Words>
  <Application>Microsoft Office PowerPoint</Application>
  <PresentationFormat>Экран (4:3)</PresentationFormat>
  <Paragraphs>34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Capsules</vt:lpstr>
      <vt:lpstr>Духи. Прикмети. Слав'янські суєвір'я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2011-07-26T13:25:41Z</dcterms:created>
  <dcterms:modified xsi:type="dcterms:W3CDTF">2011-07-26T14:29:11Z</dcterms:modified>
</cp:coreProperties>
</file>