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77" r:id="rId6"/>
    <p:sldId id="261" r:id="rId7"/>
    <p:sldId id="274" r:id="rId8"/>
    <p:sldId id="262" r:id="rId9"/>
    <p:sldId id="275" r:id="rId10"/>
    <p:sldId id="260" r:id="rId11"/>
    <p:sldId id="283" r:id="rId12"/>
    <p:sldId id="263" r:id="rId13"/>
    <p:sldId id="264" r:id="rId14"/>
    <p:sldId id="267" r:id="rId15"/>
    <p:sldId id="268" r:id="rId16"/>
    <p:sldId id="278" r:id="rId17"/>
    <p:sldId id="266" r:id="rId18"/>
    <p:sldId id="284" r:id="rId19"/>
    <p:sldId id="265" r:id="rId20"/>
    <p:sldId id="281" r:id="rId21"/>
    <p:sldId id="269" r:id="rId22"/>
    <p:sldId id="280" r:id="rId23"/>
    <p:sldId id="285" r:id="rId24"/>
    <p:sldId id="270" r:id="rId25"/>
    <p:sldId id="286" r:id="rId26"/>
    <p:sldId id="276" r:id="rId27"/>
    <p:sldId id="287" r:id="rId28"/>
    <p:sldId id="272" r:id="rId29"/>
    <p:sldId id="279" r:id="rId30"/>
    <p:sldId id="273" r:id="rId31"/>
    <p:sldId id="27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A613-5E13-4E62-8B01-C7EC7A780F7D}" type="datetimeFigureOut">
              <a:rPr lang="ru-RU" smtClean="0"/>
              <a:pPr/>
              <a:t>25.06.2011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9C88-99A6-4A21-AC13-34BC2FD497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A613-5E13-4E62-8B01-C7EC7A780F7D}" type="datetimeFigureOut">
              <a:rPr lang="ru-RU" smtClean="0"/>
              <a:pPr/>
              <a:t>25.06.2011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9C88-99A6-4A21-AC13-34BC2FD49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A613-5E13-4E62-8B01-C7EC7A780F7D}" type="datetimeFigureOut">
              <a:rPr lang="ru-RU" smtClean="0"/>
              <a:pPr/>
              <a:t>25.06.2011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9C88-99A6-4A21-AC13-34BC2FD49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A613-5E13-4E62-8B01-C7EC7A780F7D}" type="datetimeFigureOut">
              <a:rPr lang="ru-RU" smtClean="0"/>
              <a:pPr/>
              <a:t>25.06.2011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9C88-99A6-4A21-AC13-34BC2FD497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A613-5E13-4E62-8B01-C7EC7A780F7D}" type="datetimeFigureOut">
              <a:rPr lang="ru-RU" smtClean="0"/>
              <a:pPr/>
              <a:t>25.06.2011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9C88-99A6-4A21-AC13-34BC2FD49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A613-5E13-4E62-8B01-C7EC7A780F7D}" type="datetimeFigureOut">
              <a:rPr lang="ru-RU" smtClean="0"/>
              <a:pPr/>
              <a:t>25.06.2011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9C88-99A6-4A21-AC13-34BC2FD497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A613-5E13-4E62-8B01-C7EC7A780F7D}" type="datetimeFigureOut">
              <a:rPr lang="ru-RU" smtClean="0"/>
              <a:pPr/>
              <a:t>25.06.2011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9C88-99A6-4A21-AC13-34BC2FD497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A613-5E13-4E62-8B01-C7EC7A780F7D}" type="datetimeFigureOut">
              <a:rPr lang="ru-RU" smtClean="0"/>
              <a:pPr/>
              <a:t>25.06.2011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9C88-99A6-4A21-AC13-34BC2FD49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A613-5E13-4E62-8B01-C7EC7A780F7D}" type="datetimeFigureOut">
              <a:rPr lang="ru-RU" smtClean="0"/>
              <a:pPr/>
              <a:t>25.06.2011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9C88-99A6-4A21-AC13-34BC2FD49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A613-5E13-4E62-8B01-C7EC7A780F7D}" type="datetimeFigureOut">
              <a:rPr lang="ru-RU" smtClean="0"/>
              <a:pPr/>
              <a:t>25.06.2011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9C88-99A6-4A21-AC13-34BC2FD49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A613-5E13-4E62-8B01-C7EC7A780F7D}" type="datetimeFigureOut">
              <a:rPr lang="ru-RU" smtClean="0"/>
              <a:pPr/>
              <a:t>25.06.2011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49C88-99A6-4A21-AC13-34BC2FD497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F8CA613-5E13-4E62-8B01-C7EC7A780F7D}" type="datetimeFigureOut">
              <a:rPr lang="ru-RU" smtClean="0"/>
              <a:pPr/>
              <a:t>25.06.2011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2249C88-99A6-4A21-AC13-34BC2FD497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857364"/>
            <a:ext cx="5072097" cy="1793167"/>
          </a:xfrm>
        </p:spPr>
        <p:txBody>
          <a:bodyPr/>
          <a:lstStyle/>
          <a:p>
            <a:pPr algn="ctr"/>
            <a:r>
              <a:rPr lang="uk-UA" sz="6000" i="1" dirty="0" smtClean="0"/>
              <a:t>Вивчаємо Біблію: Адам і Єва</a:t>
            </a:r>
            <a:endParaRPr lang="ru-RU" sz="6000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6154" y="3192859"/>
            <a:ext cx="2787846" cy="366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D:\Arxiv\Зображення\Релігійні свята Біблія\f56e7c6b097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786454"/>
            <a:ext cx="4314825" cy="800100"/>
          </a:xfrm>
          <a:prstGeom prst="rect">
            <a:avLst/>
          </a:prstGeom>
          <a:noFill/>
        </p:spPr>
      </p:pic>
      <p:pic>
        <p:nvPicPr>
          <p:cNvPr id="1027" name="Picture 3" descr="D:\Arxiv\Зображення\Релігійні свята Біблія\f56e7c6b097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5728"/>
            <a:ext cx="4314825" cy="80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6469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254409" y="6488668"/>
            <a:ext cx="388959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dirty="0" smtClean="0"/>
              <a:t>Piero della Francesca - Mort d'Adam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14282" y="731520"/>
            <a:ext cx="8572560" cy="534068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Согласно первому варианту , прародители человечества — мужчина и женщина — созданы «по образу и подобию Божьему» в конце шестого дня творения, и им дано господствовать над всей землёй и живыми существами 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Согласно второму варианту , Бог вылепил человека (</a:t>
            </a:r>
            <a:r>
              <a:rPr lang="ru-RU" dirty="0" err="1" smtClean="0"/>
              <a:t>адам</a:t>
            </a:r>
            <a:r>
              <a:rPr lang="ru-RU" dirty="0" smtClean="0"/>
              <a:t>) из «праха земного» (</a:t>
            </a:r>
            <a:r>
              <a:rPr lang="ru-RU" dirty="0" err="1" smtClean="0"/>
              <a:t>адама</a:t>
            </a:r>
            <a:r>
              <a:rPr lang="ru-RU" dirty="0" smtClean="0"/>
              <a:t>), вдохнул жизнь в его ноздри и поместил его в Сад Эдемский. Позже Бог усыпил Адама, взял одно из его рёбер и сотворил из него первую женщину — Еву, которая стала женою для первого человека . «И были оба наги, Адам и жена его, и не стыдились».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Среди Эдемского сада было два особых дерева: Древо Жизни и Дерево познания Добра и Зла. Господь разрешил Адаму есть «от всякого дерева в саду» и лишь плоды от Дерева познания Добра и Зла запретил ему есть, предупредив, что последствием непослушания будет смерть 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Arxiv\Зображення\Релігійні свята Біблія\8d3dc66eeed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72605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86314" y="5715016"/>
            <a:ext cx="4357686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Ева с гранатом.</a:t>
            </a:r>
            <a:br>
              <a:rPr lang="ru-RU" dirty="0" smtClean="0"/>
            </a:br>
            <a:r>
              <a:rPr lang="ru-RU" dirty="0" err="1" smtClean="0"/>
              <a:t>Келер-Вилианди</a:t>
            </a:r>
            <a:r>
              <a:rPr lang="ru-RU" dirty="0" smtClean="0"/>
              <a:t> Иван Петрович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Arxiv\Зображення\Релігійні свята Біблія\326794a938cf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7643866" cy="64159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6211669"/>
            <a:ext cx="4572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dirty="0" smtClean="0"/>
              <a:t>Pierre, Jean-</a:t>
            </a:r>
            <a:r>
              <a:rPr lang="en-US" dirty="0" err="1" smtClean="0"/>
              <a:t>Baptiste</a:t>
            </a:r>
            <a:r>
              <a:rPr lang="en-US" dirty="0" smtClean="0"/>
              <a:t> Marie - The Temptation of Eve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Arxiv\Зображення\Релігійні свята Біблія\1811ba5f88f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5013579" cy="64294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00760" y="5857892"/>
            <a:ext cx="2668601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«Грехопадение», картина Тициана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Arxiv\Зображення\Релігійні свята Біблія\95704750ff0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89"/>
            <a:ext cx="9144000" cy="62257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6211669"/>
            <a:ext cx="4572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dirty="0" smtClean="0"/>
              <a:t>Тинторетто </a:t>
            </a:r>
            <a:r>
              <a:rPr lang="ru-RU" dirty="0" err="1" smtClean="0"/>
              <a:t>Якопо.Искушение</a:t>
            </a:r>
            <a:r>
              <a:rPr lang="ru-RU" dirty="0" smtClean="0"/>
              <a:t> Адама.1552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D:\Arxiv\Зображення\Релігійні свята Біблія\316e553cc0ae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6286544" cy="644422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6248" y="6000768"/>
            <a:ext cx="4572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de-DE" dirty="0" smtClean="0"/>
              <a:t>Meister des Marschalls von </a:t>
            </a:r>
            <a:r>
              <a:rPr lang="de-DE" dirty="0" err="1" smtClean="0"/>
              <a:t>Boucicaut</a:t>
            </a:r>
            <a:r>
              <a:rPr lang="de-DE" dirty="0" smtClean="0"/>
              <a:t>-Die Geschichte von Adam und Eva.1415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Arxiv\Зображення\Релігійні свята Біблія\fe5c4f6c1bd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23030" cy="62865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5934670"/>
            <a:ext cx="45720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dirty="0" smtClean="0"/>
              <a:t>Грехопадение и изгнание из Эдема</a:t>
            </a:r>
            <a:br>
              <a:rPr lang="ru-RU" dirty="0" smtClean="0"/>
            </a:br>
            <a:r>
              <a:rPr lang="ru-RU" dirty="0" err="1" smtClean="0"/>
              <a:t>Хендрик</a:t>
            </a:r>
            <a:r>
              <a:rPr lang="ru-RU" dirty="0" smtClean="0"/>
              <a:t> </a:t>
            </a:r>
            <a:r>
              <a:rPr lang="ru-RU" dirty="0" err="1" smtClean="0"/>
              <a:t>Гольциус</a:t>
            </a:r>
            <a:r>
              <a:rPr lang="ru-RU" dirty="0" smtClean="0"/>
              <a:t>. Грехопадение, 1616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57158" y="731520"/>
            <a:ext cx="8572560" cy="562643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Змей же, который «был хитрее всех зверей полевых, которых создал Господь Бог», уловками и хитростью убеждал Еву попробовать плод запретного Дерева познания Добра и Зла. Женщина отказывается, говоря, что Бог запретил им есть с этого дерева, так как съевший плод умрёт. Змей же отвечает ей, что она не умрёт: «Вы будете как боги, знающие добро и зло». Наконец, женщина поддалась уговорам змея, нарушив волю Господа, после чего дала попробовать плод и Адаму. В результате, Адам и Ева познали добро и зло, осознали свою наготу и спрятались от Бога.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Arxiv\Зображення\Релігійні свята Біблія\a8ba3e25fd0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863104" cy="64294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643570" y="5786454"/>
            <a:ext cx="321469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Expulsion of Adam and Eve (</a:t>
            </a:r>
            <a:r>
              <a:rPr lang="en-US" dirty="0" err="1" smtClean="0"/>
              <a:t>Alexandre</a:t>
            </a:r>
            <a:r>
              <a:rPr lang="en-US" dirty="0" smtClean="0"/>
              <a:t> </a:t>
            </a:r>
            <a:r>
              <a:rPr lang="en-US" dirty="0" err="1" smtClean="0"/>
              <a:t>Cabanel</a:t>
            </a:r>
            <a:r>
              <a:rPr lang="en-US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00232" y="5214950"/>
            <a:ext cx="6512511" cy="1143000"/>
          </a:xfrm>
        </p:spPr>
        <p:txBody>
          <a:bodyPr/>
          <a:lstStyle/>
          <a:p>
            <a:r>
              <a:rPr lang="uk-UA" dirty="0" smtClean="0"/>
              <a:t>Історія Адама і Єви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357158" y="731520"/>
            <a:ext cx="7715304" cy="384048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Адам (</a:t>
            </a:r>
            <a:r>
              <a:rPr lang="ru-RU" dirty="0" err="1" smtClean="0"/>
              <a:t>ивр</a:t>
            </a:r>
            <a:r>
              <a:rPr lang="ru-RU" dirty="0" smtClean="0"/>
              <a:t>. </a:t>
            </a:r>
            <a:r>
              <a:rPr lang="he-IL" dirty="0" smtClean="0"/>
              <a:t>אָדָם‎ — </a:t>
            </a:r>
            <a:r>
              <a:rPr lang="ru-RU" dirty="0" smtClean="0"/>
              <a:t>Земля или человек) и Ева (</a:t>
            </a:r>
            <a:r>
              <a:rPr lang="ru-RU" dirty="0" err="1" smtClean="0"/>
              <a:t>ивр</a:t>
            </a:r>
            <a:r>
              <a:rPr lang="ru-RU" dirty="0" smtClean="0"/>
              <a:t>. </a:t>
            </a:r>
            <a:r>
              <a:rPr lang="he-IL" dirty="0" smtClean="0"/>
              <a:t>חַוָּה‎, </a:t>
            </a:r>
            <a:r>
              <a:rPr lang="ru-RU" dirty="0" smtClean="0"/>
              <a:t>Хава — живущая или дающая жизнь) — в Библии первые люди на Земле, сотворённые Богом и прародители человеческого рода.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Пятикнижии приводится довольно подробное описание жизни первой человеческой пары. Основные сюжетные элементы включают в себя создание Адама и Евы, искушение и грехопадение; изгнание из Эдема; а также последующее расселение людей по миру вне Эдемского сада.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D:\Arxiv\Зображення\Релігійні свята Біблія\e32d7adca56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89"/>
            <a:ext cx="9144000" cy="609924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14678" y="6488668"/>
            <a:ext cx="571502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dirty="0" smtClean="0"/>
              <a:t>Zampieri - Dieu réprimandant Adam et Ève.1623-1625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Arxiv\Зображення\Релігійні свята Біблія\a8b2d6e79d8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8358214" cy="592188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6211669"/>
            <a:ext cx="4572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smtClean="0"/>
              <a:t>Микеланджело. Фрагмент росписи Сикстинской капеллы, 1508—1512 гг.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D:\Arxiv\Зображення\Релігійні свята Біблія\ac0be32e55f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57166"/>
            <a:ext cx="7102587" cy="628654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71704" y="6211669"/>
            <a:ext cx="657229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Адам и Ева изгоняются из Эдемского сада.1860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85720" y="731520"/>
            <a:ext cx="8572560" cy="576931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За проступком последовало наказание: Змей был проклят, и обречён ползать на животе и питаться прахом; женщине было определено «в болезни рождать детей» и находиться в подчинении у мужа; мужчине было назначено со скорбью и в поте лица трудиться во все дни жизни его на земле, которая «проклята за него» . Люди перестали быть бессмертными и после смерти должны вернуться в землю в виде праха, из которого и был создан Адам.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После этого Бог сделал людям одежду и выслал человека из Эдемского сада «чтобы возделывать землю, из которой он взят». Чтобы люди не смогли вкусить плодов Древа жизни, у входа был поставлен херувим и «пламенный меч обращающийся».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Arxiv\Зображення\Релігійні свята Біблія\52567ce0d4af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143932" cy="64371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3108" y="6488668"/>
            <a:ext cx="678661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l-NL" dirty="0" smtClean="0"/>
              <a:t>Cornelis van Poelenburch - De verdrijving uit het paradijs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28596" y="928670"/>
            <a:ext cx="8286808" cy="52864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сказал Господь Бог: вот, Адам стал как один из Нас, зная добро и зло; и теперь как бы не простер он руки</a:t>
            </a:r>
            <a:br>
              <a:rPr lang="ru-RU" dirty="0" smtClean="0"/>
            </a:br>
            <a:r>
              <a:rPr lang="ru-RU" dirty="0" smtClean="0"/>
              <a:t>своей, и не взял также от дерева жизни, и не вкусил, и не стал жить вечно.</a:t>
            </a:r>
            <a:br>
              <a:rPr lang="ru-RU" dirty="0" smtClean="0"/>
            </a:br>
            <a:r>
              <a:rPr lang="ru-RU" dirty="0" smtClean="0"/>
              <a:t>И выслал его Господь Бог из сада </a:t>
            </a:r>
            <a:r>
              <a:rPr lang="ru-RU" dirty="0" err="1" smtClean="0"/>
              <a:t>Едемского</a:t>
            </a:r>
            <a:r>
              <a:rPr lang="ru-RU" dirty="0" smtClean="0"/>
              <a:t>, чтобы возделывать землю, из которой он взят.</a:t>
            </a:r>
            <a:br>
              <a:rPr lang="ru-RU" dirty="0" smtClean="0"/>
            </a:br>
            <a:r>
              <a:rPr lang="ru-RU" dirty="0" smtClean="0"/>
              <a:t>И изгнал Адама, и поставил на востоке у сада </a:t>
            </a:r>
            <a:r>
              <a:rPr lang="ru-RU" dirty="0" err="1" smtClean="0"/>
              <a:t>Едемского</a:t>
            </a:r>
            <a:r>
              <a:rPr lang="ru-RU" dirty="0" smtClean="0"/>
              <a:t> Херувима и пламенный меч обращающийся, чтобы</a:t>
            </a:r>
            <a:br>
              <a:rPr lang="ru-RU" dirty="0" smtClean="0"/>
            </a:br>
            <a:r>
              <a:rPr lang="ru-RU" dirty="0" smtClean="0"/>
              <a:t>охранять путь к дереву жизни.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D:\Arxiv\Зображення\Релігійні свята Біблія\0750c2d462fe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112548" cy="621510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14926" y="5643578"/>
            <a:ext cx="392907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de-DE" dirty="0" smtClean="0"/>
              <a:t>Johann Heinrich Füssli .Die Erschaffung Evas.1793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5286388"/>
            <a:ext cx="6512511" cy="1143000"/>
          </a:xfrm>
        </p:spPr>
        <p:txBody>
          <a:bodyPr/>
          <a:lstStyle/>
          <a:p>
            <a:r>
              <a:rPr lang="ru-RU" dirty="0" smtClean="0"/>
              <a:t>Жизнь после изгнания из Эдема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42910" y="428604"/>
            <a:ext cx="7715280" cy="464347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Адам познал свою жену Еву, и та зачала и родила Каина. Затем Ева зачала снова и родила второго сына — Авеля. В 130 лет у них родился третий сын — </a:t>
            </a:r>
            <a:r>
              <a:rPr lang="ru-RU" dirty="0" err="1" smtClean="0"/>
              <a:t>Сиф</a:t>
            </a:r>
            <a:r>
              <a:rPr lang="ru-RU" dirty="0" smtClean="0"/>
              <a:t> (Шета), который, будучи предком Ноя, стал, тем самым, одним из родоначальников всего человечества; потомки же других сынов Адама и Евы погибли во время Всемирного потопа .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D:\Arxiv\Зображення\Релігійні свята Біблія\9add080cb1bd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072494" cy="62737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6211669"/>
            <a:ext cx="4572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dirty="0" smtClean="0"/>
              <a:t>Адам и Ева с детьми под деревом</a:t>
            </a:r>
            <a:br>
              <a:rPr lang="ru-RU" dirty="0" smtClean="0"/>
            </a:br>
            <a:r>
              <a:rPr lang="ru-RU" dirty="0" smtClean="0"/>
              <a:t>Иванов Андрей Иванович 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D:\Arxiv\Зображення\Релігійні свята Біблія\5a4c245ace1d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7812422" cy="63579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4572000" y="5934670"/>
            <a:ext cx="45720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de-DE" dirty="0" smtClean="0"/>
              <a:t>Schnorr von Carolsfeld Bibel in Bildern 1860</a:t>
            </a:r>
            <a:br>
              <a:rPr lang="de-DE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6530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357390" y="6488668"/>
            <a:ext cx="678661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Jan Brueghel the Younger Creation of Adam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D:\Arxiv\Зображення\Релігійні свята Біблія\d534698028a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14612" cy="684111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29058" y="4929198"/>
            <a:ext cx="4572000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dirty="0" smtClean="0"/>
              <a:t>Адам и Ева на створках </a:t>
            </a:r>
            <a:r>
              <a:rPr lang="ru-RU" dirty="0" err="1" smtClean="0"/>
              <a:t>Гентского</a:t>
            </a:r>
            <a:r>
              <a:rPr lang="ru-RU" dirty="0" smtClean="0"/>
              <a:t> алтаря братьев </a:t>
            </a:r>
            <a:r>
              <a:rPr lang="ru-RU" dirty="0" err="1" smtClean="0"/>
              <a:t>ван</a:t>
            </a:r>
            <a:r>
              <a:rPr lang="ru-RU" dirty="0" smtClean="0"/>
              <a:t> </a:t>
            </a:r>
            <a:r>
              <a:rPr lang="ru-RU" dirty="0" err="1" smtClean="0"/>
              <a:t>Эйков</a:t>
            </a:r>
            <a:r>
              <a:rPr lang="ru-RU" dirty="0" smtClean="0"/>
              <a:t>: первые люди изображены «с прикрытым срамом», одетыми в шкуры, то есть уже после грехопадения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Arxiv\Зображення\Релігійні свята Біблія\a5b46954414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072494" cy="62347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2571720" y="6211669"/>
            <a:ext cx="657228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Адам возделывает землю, а Ева нянчится с детьми.1897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ВЕТХИЙ ЗАВЕТ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И навел Господь Бог на человека крепкий сон; и, когда он уснул, взял одно из </a:t>
            </a:r>
            <a:r>
              <a:rPr lang="ru-RU" dirty="0" err="1" smtClean="0"/>
              <a:t>ребр</a:t>
            </a:r>
            <a:r>
              <a:rPr lang="ru-RU" dirty="0" smtClean="0"/>
              <a:t> его, и закрыл то место</a:t>
            </a:r>
            <a:br>
              <a:rPr lang="ru-RU" dirty="0" smtClean="0"/>
            </a:br>
            <a:r>
              <a:rPr lang="ru-RU" dirty="0" err="1" smtClean="0"/>
              <a:t>плотию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И создал Господь Бог из ребра, взятого у человека, жену, и привел ее к человеку.</a:t>
            </a:r>
            <a:br>
              <a:rPr lang="ru-RU" dirty="0" smtClean="0"/>
            </a:br>
            <a:r>
              <a:rPr lang="ru-RU" dirty="0" smtClean="0"/>
              <a:t>И сказал человек: вот, это кость от костей моих и плоть от плоти моей; она будет называться женою, ибо взята от мужа.</a:t>
            </a:r>
            <a:br>
              <a:rPr lang="ru-RU" dirty="0" smtClean="0"/>
            </a:br>
            <a:r>
              <a:rPr lang="ru-RU" dirty="0" smtClean="0"/>
              <a:t>Потому оставит человек отца своего и мать свою и прилепится к жене своей; и будут одна плоть.</a:t>
            </a:r>
            <a:br>
              <a:rPr lang="ru-RU" dirty="0" smtClean="0"/>
            </a:br>
            <a:r>
              <a:rPr lang="ru-RU" dirty="0" smtClean="0"/>
              <a:t>И были оба наги, Адам и жена его, и не стыдились.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D:\Arxiv\Зображення\Релігійні свята Біблія\dc48143612a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5625742" cy="64294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48382" y="6286520"/>
            <a:ext cx="389561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Man Made in the Image of God,1906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Arxiv\Зображення\Релігійні свята Біблія\9673a7e48de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64737" cy="62865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71786" y="6488668"/>
            <a:ext cx="607221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«Адам и Ева в саду Эдема», </a:t>
            </a:r>
            <a:r>
              <a:rPr lang="ru-RU" dirty="0" err="1" smtClean="0"/>
              <a:t>Лукас</a:t>
            </a:r>
            <a:r>
              <a:rPr lang="ru-RU" dirty="0" smtClean="0"/>
              <a:t> Кранах, 1530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D:\Arxiv\Зображення\Релігійні свята Біблія\018db1f81c2f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5209495" cy="641798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00662" y="5786454"/>
            <a:ext cx="364333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de-DE" dirty="0" smtClean="0"/>
              <a:t>William Blake .Erzengel Raphael mit Adam und Eva.1808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Arxiv\Зображення\Релігійні свята Біблія\7026fb9f14af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89"/>
            <a:ext cx="9152379" cy="635798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907490" y="6488668"/>
            <a:ext cx="223651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Lucas Cranach.1536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D:\Arxiv\Зображення\Релігійні свята Біблія\7bee40c609d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5366666" cy="65008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857868" y="5429264"/>
            <a:ext cx="307185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 smtClean="0"/>
              <a:t>Les Très Riches Heures du duc de Berry, Folio 25v - The Garden of Eden the Musée Condé, Chantilly.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119</TotalTime>
  <Words>469</Words>
  <Application>Microsoft Office PowerPoint</Application>
  <PresentationFormat>Экран (4:3)</PresentationFormat>
  <Paragraphs>34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Slipstream</vt:lpstr>
      <vt:lpstr>Вивчаємо Біблію: Адам і Єва</vt:lpstr>
      <vt:lpstr>Історія Адама і Єви</vt:lpstr>
      <vt:lpstr>Слайд 3</vt:lpstr>
      <vt:lpstr>ВЕТХИЙ ЗАВЕТ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Жизнь после изгнания из Эдема</vt:lpstr>
      <vt:lpstr>Слайд 28</vt:lpstr>
      <vt:lpstr>Слайд 29</vt:lpstr>
      <vt:lpstr>Слайд 30</vt:lpstr>
      <vt:lpstr>Слайд 31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Вивчаємо Біблію: Адам і Єва</dc:title>
  <dc:creator>User</dc:creator>
  <cp:lastModifiedBy>User</cp:lastModifiedBy>
  <cp:revision>13</cp:revision>
  <dcterms:created xsi:type="dcterms:W3CDTF">2011-06-25T11:09:12Z</dcterms:created>
  <dcterms:modified xsi:type="dcterms:W3CDTF">2011-06-25T14:13:16Z</dcterms:modified>
</cp:coreProperties>
</file>