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59C643-E489-4E41-9988-EE5E1F4D2A00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4BA703-977D-4F55-97FC-AC6C5BB7C0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21211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/>
              <a:t>Грецькі міфи в картинах відомих художників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9891" y="0"/>
            <a:ext cx="54841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429264"/>
            <a:ext cx="357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ПИГМАЛИОН И ГАЛАТЕЯ</a:t>
            </a:r>
          </a:p>
          <a:p>
            <a:r>
              <a:rPr lang="ru-RU" dirty="0" smtClean="0"/>
              <a:t>Анн-Луи </a:t>
            </a:r>
            <a:r>
              <a:rPr lang="ru-RU" dirty="0" err="1" smtClean="0"/>
              <a:t>Жироде-Триозон</a:t>
            </a:r>
            <a:r>
              <a:rPr lang="ru-RU" dirty="0" smtClean="0"/>
              <a:t> 1819      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81349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6286520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ФРАНСУА БУШЕ    </a:t>
            </a:r>
            <a:r>
              <a:rPr lang="ru-RU" dirty="0" err="1" smtClean="0"/>
              <a:t>Пигмалион</a:t>
            </a:r>
            <a:r>
              <a:rPr lang="ru-RU" dirty="0" smtClean="0"/>
              <a:t> и Галатея 1767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9827" y="0"/>
            <a:ext cx="57241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71501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Triumph of Flora</a:t>
            </a:r>
            <a:br>
              <a:rPr lang="en-US" dirty="0" smtClean="0"/>
            </a:br>
            <a:r>
              <a:rPr lang="en-US" dirty="0" smtClean="0"/>
              <a:t>Master of Roses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072462" cy="60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6286520"/>
            <a:ext cx="338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Д.У. </a:t>
            </a:r>
            <a:r>
              <a:rPr lang="ru-RU" b="1" dirty="0" err="1"/>
              <a:t>Вотерхаус</a:t>
            </a:r>
            <a:r>
              <a:rPr lang="ru-RU" b="1" dirty="0"/>
              <a:t>. Эхо и Нарцисс.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91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614364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Эдип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072462" cy="613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6286520"/>
            <a:ext cx="388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Данаида в отчаянии. . Огюст Роден.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1"/>
            <a:ext cx="8143900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Аталанта</a:t>
            </a:r>
            <a:r>
              <a:rPr lang="ru-RU" b="1" dirty="0"/>
              <a:t> и </a:t>
            </a:r>
            <a:r>
              <a:rPr lang="ru-RU" b="1" dirty="0" err="1"/>
              <a:t>Гиппомен</a:t>
            </a:r>
            <a:r>
              <a:rPr lang="ru-RU" b="1" dirty="0"/>
              <a:t>. Художник </a:t>
            </a:r>
            <a:r>
              <a:rPr lang="ru-RU" b="1" dirty="0" err="1"/>
              <a:t>Рени</a:t>
            </a:r>
            <a:r>
              <a:rPr lang="ru-RU" b="1" dirty="0"/>
              <a:t> </a:t>
            </a:r>
            <a:r>
              <a:rPr lang="ru-RU" b="1" dirty="0" err="1"/>
              <a:t>Гвидо</a:t>
            </a:r>
            <a:r>
              <a:rPr lang="ru-RU" b="1" dirty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946" y="571480"/>
            <a:ext cx="810605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6072206"/>
            <a:ext cx="346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Одиссей, дразнящий </a:t>
            </a:r>
            <a:r>
              <a:rPr lang="ru-RU" b="1" dirty="0" err="1"/>
              <a:t>Полифема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69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VOUET, Simon. The Rape of </a:t>
            </a:r>
            <a:r>
              <a:rPr lang="en-US" b="1" dirty="0" err="1" smtClean="0"/>
              <a:t>Europa.c</a:t>
            </a:r>
            <a:r>
              <a:rPr lang="en-US" b="1" dirty="0" smtClean="0"/>
              <a:t>. 1640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4198" y="785794"/>
            <a:ext cx="796980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211669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Cousin, Jean the Elder (1500c.-1560c.) - 1550c. The Rape of </a:t>
            </a:r>
            <a:r>
              <a:rPr lang="en-US" dirty="0" err="1" smtClean="0"/>
              <a:t>Europa</a:t>
            </a:r>
            <a:r>
              <a:rPr lang="en-US" dirty="0" smtClean="0"/>
              <a:t> (</a:t>
            </a:r>
            <a:r>
              <a:rPr lang="en-US" dirty="0" err="1" smtClean="0"/>
              <a:t>Musee</a:t>
            </a:r>
            <a:r>
              <a:rPr lang="en-US" dirty="0" smtClean="0"/>
              <a:t> du Chateau, Blois)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7537" y="0"/>
            <a:ext cx="598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00702"/>
            <a:ext cx="285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Jacques Stella, Circle of, The Triumph of Galatea, </a:t>
            </a:r>
            <a:r>
              <a:rPr lang="en-US" dirty="0" smtClean="0"/>
              <a:t>1650s</a:t>
            </a:r>
            <a:r>
              <a:rPr lang="uk-UA" dirty="0" smtClean="0"/>
              <a:t> Народження Венери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94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Грецькі міфи в картинах відомих художників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Грецькі міфи в картинах відомих художників</dc:title>
  <dc:creator>111</dc:creator>
  <cp:lastModifiedBy>111</cp:lastModifiedBy>
  <cp:revision>19</cp:revision>
  <dcterms:created xsi:type="dcterms:W3CDTF">2011-03-17T21:26:52Z</dcterms:created>
  <dcterms:modified xsi:type="dcterms:W3CDTF">2011-03-22T22:59:16Z</dcterms:modified>
</cp:coreProperties>
</file>