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61" r:id="rId4"/>
    <p:sldId id="260" r:id="rId5"/>
    <p:sldId id="262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27DB-08B8-4F00-B54C-23B368684AC8}" type="datetimeFigureOut">
              <a:rPr lang="ru-RU" smtClean="0"/>
              <a:pPr>
                <a:defRPr/>
              </a:pPr>
              <a:t>22.02.2012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B5E6-410C-48CD-9DC5-C638690743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7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7AE8F-AD1A-413D-B81D-6C2E1A7B6600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73BCE-B0C2-4698-AAF7-1E65A77AD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2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7AE8F-AD1A-413D-B81D-6C2E1A7B6600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73BCE-B0C2-4698-AAF7-1E65A77AD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1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34F5-C33A-4170-A00E-FD07E8485E29}" type="datetimeFigureOut">
              <a:rPr lang="ru-RU" smtClean="0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33A15-C930-477E-B4EB-F484B8A4C3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3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7AE8F-AD1A-413D-B81D-6C2E1A7B6600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73BCE-B0C2-4698-AAF7-1E65A77AD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0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7AE8F-AD1A-413D-B81D-6C2E1A7B6600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73BCE-B0C2-4698-AAF7-1E65A77AD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3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E97F-2054-42CF-9AE0-238AE330E9C6}" type="datetimeFigureOut">
              <a:rPr lang="ru-RU" smtClean="0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EBD7-77B6-494F-9297-89E7D74D95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7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6E37-0439-45E7-8421-F742C67B4768}" type="datetimeFigureOut">
              <a:rPr lang="ru-RU" smtClean="0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8F25C-F18A-423C-AC36-538BEF3325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5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C22C1-8E2F-4CDA-9473-E264B96638E6}" type="datetimeFigureOut">
              <a:rPr lang="ru-RU" smtClean="0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429BC-AABA-4802-8153-8452FB6AF1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4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0373-4B5C-4EEC-A484-8B9BB176A891}" type="datetimeFigureOut">
              <a:rPr lang="ru-RU" smtClean="0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AED6-8E46-427D-BF59-6FDEB71061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2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5817-6BFB-4E03-89C7-A923F887EEC8}" type="datetimeFigureOut">
              <a:rPr lang="ru-RU" smtClean="0"/>
              <a:pPr>
                <a:defRPr/>
              </a:pPr>
              <a:t>22.02.2012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3E68-4034-45BC-88F9-BF6A36B2E3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6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A57AE8F-AD1A-413D-B81D-6C2E1A7B6600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C173BCE-B0C2-4698-AAF7-1E65A77AD2C4}" type="slidenum">
              <a:rPr lang="ru-RU" smtClean="0"/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Ілюстрації до казки  Г.К. Андерсена «Дюймовочка»</a:t>
            </a:r>
            <a:endParaRPr lang="ru-R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4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4870253" cy="6177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06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8640"/>
            <a:ext cx="4968553" cy="6320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76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4813487" cy="6105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31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4896544" cy="6207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45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4825374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32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4968552" cy="6302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08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веточная поляна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24___</Template>
  <TotalTime>13</TotalTime>
  <Words>9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Цветочная поляна анимированный</vt:lpstr>
      <vt:lpstr>Ілюстрації до казки  Г.К. Андерсена «Дюймовочка»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Ілюстрації до казки  Г.К. Андерсена «Дюймовочка»</dc:title>
  <dc:creator>Admin</dc:creator>
  <cp:lastModifiedBy>Admin</cp:lastModifiedBy>
  <cp:revision>2</cp:revision>
  <dcterms:created xsi:type="dcterms:W3CDTF">2012-02-22T15:42:14Z</dcterms:created>
  <dcterms:modified xsi:type="dcterms:W3CDTF">2012-02-22T15:55:40Z</dcterms:modified>
</cp:coreProperties>
</file>