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8645E1-BE97-4166-BE55-8CEC14335B4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A902C5-7F46-40EB-A572-2ED011E92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458200" cy="1222375"/>
          </a:xfrm>
        </p:spPr>
        <p:txBody>
          <a:bodyPr>
            <a:noAutofit/>
          </a:bodyPr>
          <a:lstStyle/>
          <a:p>
            <a:pPr algn="r"/>
            <a:r>
              <a:rPr lang="uk-UA" sz="6000" b="1" dirty="0" smtClean="0"/>
              <a:t>Шарль </a:t>
            </a:r>
            <a:r>
              <a:rPr lang="uk-UA" sz="6000" b="1" dirty="0" err="1" smtClean="0"/>
              <a:t>Перро</a:t>
            </a:r>
            <a:r>
              <a:rPr lang="uk-UA" sz="6000" b="1" dirty="0" smtClean="0"/>
              <a:t> </a:t>
            </a:r>
            <a:r>
              <a:rPr lang="uk-UA" sz="6000" b="1" dirty="0" err="1" smtClean="0"/>
              <a:t>“Спляча</a:t>
            </a:r>
            <a:r>
              <a:rPr lang="uk-UA" sz="6000" b="1" dirty="0" smtClean="0"/>
              <a:t> </a:t>
            </a:r>
            <a:r>
              <a:rPr lang="uk-UA" sz="6000" b="1" dirty="0" err="1" smtClean="0"/>
              <a:t>красуня”</a:t>
            </a:r>
            <a:r>
              <a:rPr lang="uk-UA" sz="6000" b="1" dirty="0" smtClean="0"/>
              <a:t> (ілюстрації до казки)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429264"/>
            <a:ext cx="8458200" cy="91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651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uk-UA" dirty="0" smtClean="0"/>
              <a:t>Якщо у Вас виникне бажання подякувати автору презентації і адміністратору сайту, зробіть перехід по будь-якій рекламі</a:t>
            </a:r>
            <a:endParaRPr lang="ru-RU" b="1" dirty="0" smtClean="0"/>
          </a:p>
          <a:p>
            <a:pPr algn="r"/>
            <a:r>
              <a:rPr lang="uk-UA" dirty="0" smtClean="0"/>
              <a:t>Адміністратор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75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8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1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8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89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33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75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7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29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Шарль Перро “Спляча красуня” (ілюстрації до казки)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Шарль Перро “Спляча красуня” (ілюстрації до казки)</dc:title>
  <dc:creator>User</dc:creator>
  <cp:lastModifiedBy>User</cp:lastModifiedBy>
  <cp:revision>3</cp:revision>
  <dcterms:created xsi:type="dcterms:W3CDTF">2011-12-07T15:30:38Z</dcterms:created>
  <dcterms:modified xsi:type="dcterms:W3CDTF">2011-12-07T21:26:36Z</dcterms:modified>
</cp:coreProperties>
</file>