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7" r:id="rId6"/>
    <p:sldId id="259" r:id="rId7"/>
    <p:sldId id="268" r:id="rId8"/>
    <p:sldId id="260" r:id="rId9"/>
    <p:sldId id="261" r:id="rId10"/>
    <p:sldId id="270" r:id="rId11"/>
    <p:sldId id="262" r:id="rId12"/>
    <p:sldId id="269" r:id="rId13"/>
    <p:sldId id="263" r:id="rId14"/>
    <p:sldId id="273" r:id="rId15"/>
    <p:sldId id="274" r:id="rId16"/>
    <p:sldId id="277" r:id="rId17"/>
    <p:sldId id="276" r:id="rId18"/>
    <p:sldId id="271" r:id="rId19"/>
    <p:sldId id="275" r:id="rId20"/>
    <p:sldId id="272" r:id="rId21"/>
    <p:sldId id="266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77B11A-105F-4145-AC29-E2445BCB8A29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83BFBA-A5EE-4734-9AF6-3668B35A3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uk-UA" sz="6600" dirty="0" smtClean="0"/>
              <a:t>Редьярд Кіплінг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62200" y="4714884"/>
            <a:ext cx="6781800" cy="1752600"/>
          </a:xfrm>
        </p:spPr>
        <p:txBody>
          <a:bodyPr/>
          <a:lstStyle/>
          <a:p>
            <a:pPr algn="r"/>
            <a:r>
              <a:rPr lang="uk-UA" sz="2000" dirty="0" smtClean="0"/>
              <a:t>Життя вчило його любити, боротися і вірити. І англієць з душею індуса добре засвоїв його уроки. А ще Редьярд Кіплінг умів зберігати вірність. Вірність великій Красі і таємниці, які одного разу, з самого дитинства і назавжди, заволоділи його серцем.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05000"/>
            <a:ext cx="8572560" cy="4191000"/>
          </a:xfrm>
        </p:spPr>
        <p:txBody>
          <a:bodyPr/>
          <a:lstStyle/>
          <a:p>
            <a:pPr algn="ctr"/>
            <a:r>
              <a:rPr lang="uk-UA" sz="2400" dirty="0"/>
              <a:t>З 21 березня по 1 квітня 1900 Кіплінг рахувався у штаті армійської газети «Друг</a:t>
            </a:r>
            <a:r>
              <a:rPr lang="uk-UA" sz="2400" dirty="0" smtClean="0"/>
              <a:t>».</a:t>
            </a:r>
            <a:r>
              <a:rPr lang="uk-UA" sz="2400" dirty="0"/>
              <a:t> Коли наприкінці 1900 року Редьярд оголосив батьку, що закінчив «Кіма», той тільки спитав: «Це ти його закінчив, чи він сам себе?» - «Він сам себе», - відповів </a:t>
            </a:r>
            <a:r>
              <a:rPr lang="uk-UA" sz="2400" dirty="0" err="1"/>
              <a:t>Кіплінг-молодший</a:t>
            </a:r>
            <a:r>
              <a:rPr lang="uk-UA" sz="2400" dirty="0"/>
              <a:t>. </a:t>
            </a:r>
            <a:r>
              <a:rPr lang="ru-RU" sz="2400" dirty="0" smtClean="0"/>
              <a:t>«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виявитися</a:t>
            </a:r>
            <a:r>
              <a:rPr lang="ru-RU" sz="2400" dirty="0" smtClean="0"/>
              <a:t> не так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поганий</a:t>
            </a:r>
            <a:r>
              <a:rPr lang="ru-RU" sz="2400" dirty="0" smtClean="0"/>
              <a:t>», - </a:t>
            </a:r>
            <a:r>
              <a:rPr lang="ru-RU" sz="2400" dirty="0" err="1" smtClean="0"/>
              <a:t>посміхнувся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. </a:t>
            </a:r>
            <a:r>
              <a:rPr lang="ru-RU" sz="2400" dirty="0" err="1" smtClean="0"/>
              <a:t>Індійський</a:t>
            </a:r>
            <a:r>
              <a:rPr lang="ru-RU" sz="2400" dirty="0" smtClean="0"/>
              <a:t> критик </a:t>
            </a:r>
            <a:r>
              <a:rPr lang="ru-RU" sz="2400" dirty="0" err="1" smtClean="0"/>
              <a:t>Нірад</a:t>
            </a:r>
            <a:r>
              <a:rPr lang="ru-RU" sz="2400" dirty="0" smtClean="0"/>
              <a:t> </a:t>
            </a:r>
            <a:r>
              <a:rPr lang="ru-RU" sz="2400" dirty="0" err="1" smtClean="0"/>
              <a:t>Чаудхірі</a:t>
            </a:r>
            <a:r>
              <a:rPr lang="ru-RU" sz="2400" dirty="0" smtClean="0"/>
              <a:t> говорив, </a:t>
            </a:r>
            <a:r>
              <a:rPr lang="ru-RU" sz="2400" dirty="0" err="1" smtClean="0"/>
              <a:t>що</a:t>
            </a:r>
            <a:r>
              <a:rPr lang="ru-RU" sz="2400" dirty="0" smtClean="0"/>
              <a:t>, прочитавши «</a:t>
            </a:r>
            <a:r>
              <a:rPr lang="ru-RU" sz="2400" dirty="0" err="1" smtClean="0"/>
              <a:t>Кіма</a:t>
            </a:r>
            <a:r>
              <a:rPr lang="ru-RU" sz="2400" dirty="0" smtClean="0"/>
              <a:t>», </a:t>
            </a:r>
            <a:r>
              <a:rPr lang="ru-RU" sz="2400" dirty="0" err="1" smtClean="0"/>
              <a:t>виявив</a:t>
            </a:r>
            <a:r>
              <a:rPr lang="ru-RU" sz="2400" dirty="0" smtClean="0"/>
              <a:t> в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думати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Кіплінга-імперіаліста</a:t>
            </a:r>
            <a:r>
              <a:rPr lang="ru-RU" sz="2400" dirty="0" smtClean="0"/>
              <a:t>. «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збагнув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справжній</a:t>
            </a:r>
            <a:r>
              <a:rPr lang="ru-RU" sz="2400" dirty="0" smtClean="0"/>
              <a:t> дух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Перейнявся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неї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. Ми, </a:t>
            </a:r>
            <a:r>
              <a:rPr lang="ru-RU" sz="2400" dirty="0" err="1" smtClean="0"/>
              <a:t>індуси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вдячні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Кіплінгу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зумів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багатоликість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її</a:t>
            </a:r>
            <a:r>
              <a:rPr lang="ru-RU" sz="2400" dirty="0" smtClean="0"/>
              <a:t> красу, силу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правду ».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785794"/>
            <a:ext cx="70055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Кадр из фильма «Ким» (1950)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800" dirty="0"/>
              <a:t>Він буде отримувати величезні гонорари, зробиться почесним ректором університету, отримає в 1907 році Нобелівську премію з літератури. </a:t>
            </a:r>
            <a:r>
              <a:rPr lang="ru-RU" sz="2800" dirty="0" err="1" smtClean="0"/>
              <a:t>Визнання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рости</a:t>
            </a:r>
            <a:r>
              <a:rPr lang="ru-RU" sz="2800" dirty="0" smtClean="0"/>
              <a:t>. Але </a:t>
            </a:r>
            <a:r>
              <a:rPr lang="ru-RU" sz="2800" dirty="0" err="1" smtClean="0"/>
              <a:t>це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визнання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колишніх</a:t>
            </a:r>
            <a:r>
              <a:rPr lang="ru-RU" sz="2800" dirty="0" smtClean="0"/>
              <a:t> заслуг. </a:t>
            </a:r>
            <a:r>
              <a:rPr lang="ru-RU" sz="2800" dirty="0" err="1" smtClean="0"/>
              <a:t>Ніщо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зрівняється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«Книгою </a:t>
            </a:r>
            <a:r>
              <a:rPr lang="ru-RU" sz="2800" dirty="0" err="1" smtClean="0"/>
              <a:t>джунглів</a:t>
            </a:r>
            <a:r>
              <a:rPr lang="ru-RU" sz="2800" dirty="0" smtClean="0"/>
              <a:t>»,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філософським</a:t>
            </a:r>
            <a:r>
              <a:rPr lang="ru-RU" sz="2800" dirty="0" smtClean="0"/>
              <a:t> «</a:t>
            </a:r>
            <a:r>
              <a:rPr lang="ru-RU" sz="2800" dirty="0" err="1" smtClean="0"/>
              <a:t>Кімом</a:t>
            </a:r>
            <a:r>
              <a:rPr lang="ru-RU" sz="2800" dirty="0" smtClean="0"/>
              <a:t>»,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добрими</a:t>
            </a:r>
            <a:r>
              <a:rPr lang="ru-RU" sz="2800" dirty="0" smtClean="0"/>
              <a:t>, </a:t>
            </a:r>
            <a:r>
              <a:rPr lang="ru-RU" sz="2800" dirty="0" err="1" smtClean="0"/>
              <a:t>милими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казками</a:t>
            </a:r>
            <a:r>
              <a:rPr lang="ru-RU" sz="2800" dirty="0" smtClean="0"/>
              <a:t>: «</a:t>
            </a:r>
            <a:r>
              <a:rPr lang="ru-RU" sz="2800" dirty="0" err="1" smtClean="0"/>
              <a:t>Кішкою</a:t>
            </a:r>
            <a:r>
              <a:rPr lang="ru-RU" sz="2800" dirty="0" smtClean="0"/>
              <a:t>, яка гуляла сама по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», «Маленьким </a:t>
            </a:r>
            <a:r>
              <a:rPr lang="ru-RU" sz="2800" dirty="0" err="1" smtClean="0"/>
              <a:t>цікавим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слоненям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482726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76952" y="6000768"/>
            <a:ext cx="326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Редьярд</a:t>
            </a:r>
            <a:r>
              <a:rPr lang="ru-RU" dirty="0" smtClean="0"/>
              <a:t> Киплинг и его герои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929090" cy="5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357586" cy="51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6969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31918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53463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72913" y="6286520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Дети </a:t>
            </a:r>
            <a:r>
              <a:rPr lang="ru-RU" dirty="0" err="1" smtClean="0"/>
              <a:t>Редьярда</a:t>
            </a:r>
            <a:r>
              <a:rPr lang="ru-RU" dirty="0" smtClean="0"/>
              <a:t> Киплинга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510571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15140" y="5357826"/>
            <a:ext cx="1928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Дочь Киплинга </a:t>
            </a:r>
            <a:r>
              <a:rPr lang="ru-RU" b="1" dirty="0" err="1" smtClean="0"/>
              <a:t>Жозефина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1895 год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03247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929454" y="6286520"/>
            <a:ext cx="1934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Семья Киплинга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7"/>
            <a:ext cx="4500594" cy="64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572132" y="5286388"/>
            <a:ext cx="257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Сын писателя</a:t>
            </a:r>
            <a:br>
              <a:rPr lang="ru-RU" b="1" dirty="0" smtClean="0"/>
            </a:br>
            <a:r>
              <a:rPr lang="ru-RU" b="1" dirty="0" smtClean="0"/>
              <a:t>Джон Киплинг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1915 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857364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Большим ударом для писателя стала гибель старшего сына Джона в Первую мировую войну в 1915 году.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643470" cy="63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5008" y="2428868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/>
              <a:t>Честертон</a:t>
            </a:r>
            <a:r>
              <a:rPr lang="uk-UA" dirty="0"/>
              <a:t> сказав одного разу: «Особлива принадність історій Кіплінга полягає в тому, що вони читаються не як казки, які дорослі розповідають дітям біля каміна, а як казки, які дорослі розповідали один одному на зорі людства».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488670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800" dirty="0"/>
              <a:t>У скромному кабінеті Кіплінга висить портрет художника-прерафаеліти </a:t>
            </a:r>
            <a:r>
              <a:rPr lang="uk-UA" sz="2800" dirty="0" err="1"/>
              <a:t>Берн-Джонса</a:t>
            </a:r>
            <a:r>
              <a:rPr lang="uk-UA" sz="2800" dirty="0"/>
              <a:t>. </a:t>
            </a:r>
            <a:r>
              <a:rPr lang="ru-RU" sz="2800" dirty="0" err="1" smtClean="0"/>
              <a:t>Кошик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паперів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сповнений</a:t>
            </a:r>
            <a:r>
              <a:rPr lang="ru-RU" sz="2800" dirty="0" smtClean="0"/>
              <a:t> </a:t>
            </a:r>
            <a:r>
              <a:rPr lang="ru-RU" sz="2800" dirty="0" smtClean="0"/>
              <a:t>доверху. «</a:t>
            </a:r>
            <a:r>
              <a:rPr lang="ru-RU" sz="2800" dirty="0" err="1" smtClean="0"/>
              <a:t>Сюди</a:t>
            </a:r>
            <a:r>
              <a:rPr lang="ru-RU" sz="2800" dirty="0" smtClean="0"/>
              <a:t> </a:t>
            </a:r>
            <a:r>
              <a:rPr lang="ru-RU" sz="2800" dirty="0" err="1" smtClean="0"/>
              <a:t>йде</a:t>
            </a:r>
            <a:r>
              <a:rPr lang="ru-RU" sz="2800" dirty="0" smtClean="0"/>
              <a:t> велика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я пишу», - говорить </a:t>
            </a:r>
            <a:r>
              <a:rPr lang="ru-RU" sz="2800" dirty="0" err="1" smtClean="0"/>
              <a:t>він</a:t>
            </a:r>
            <a:r>
              <a:rPr lang="ru-RU" sz="2800" dirty="0" smtClean="0"/>
              <a:t>. </a:t>
            </a:r>
            <a:r>
              <a:rPr lang="ru-RU" sz="2800" dirty="0" err="1" smtClean="0"/>
              <a:t>Працюючи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розмахувати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</a:t>
            </a:r>
            <a:r>
              <a:rPr lang="ru-RU" sz="2800" dirty="0" smtClean="0"/>
              <a:t> </a:t>
            </a:r>
            <a:r>
              <a:rPr lang="ru-RU" sz="2800" dirty="0" err="1" smtClean="0"/>
              <a:t>улюбленим</a:t>
            </a:r>
            <a:r>
              <a:rPr lang="ru-RU" sz="2800" dirty="0" smtClean="0"/>
              <a:t> великим </a:t>
            </a:r>
            <a:r>
              <a:rPr lang="ru-RU" sz="2800" dirty="0" err="1" smtClean="0"/>
              <a:t>індійським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ножем</a:t>
            </a:r>
            <a:r>
              <a:rPr lang="ru-RU" sz="2800" dirty="0" smtClean="0"/>
              <a:t>. Одного разу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виріже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столі</a:t>
            </a:r>
            <a:r>
              <a:rPr lang="ru-RU" sz="2800" dirty="0" smtClean="0"/>
              <a:t>: «Як часто я </a:t>
            </a:r>
            <a:r>
              <a:rPr lang="ru-RU" sz="2800" dirty="0" err="1" smtClean="0"/>
              <a:t>втомлювався</a:t>
            </a:r>
            <a:r>
              <a:rPr lang="ru-RU" sz="2800" dirty="0" smtClean="0"/>
              <a:t>, </a:t>
            </a:r>
            <a:r>
              <a:rPr lang="ru-RU" sz="2800" dirty="0" err="1" smtClean="0"/>
              <a:t>сидячи</a:t>
            </a:r>
            <a:r>
              <a:rPr lang="ru-RU" sz="2800" dirty="0" smtClean="0"/>
              <a:t> за тобою». 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6096" y="0"/>
            <a:ext cx="4927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3929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Останься прост, беседуя с царями,</a:t>
            </a:r>
            <a:br>
              <a:rPr lang="ru-RU" i="1" dirty="0" smtClean="0"/>
            </a:br>
            <a:r>
              <a:rPr lang="ru-RU" i="1" dirty="0" smtClean="0"/>
              <a:t>Останься честен, говоря с толпой;</a:t>
            </a:r>
            <a:br>
              <a:rPr lang="ru-RU" i="1" dirty="0" smtClean="0"/>
            </a:br>
            <a:r>
              <a:rPr lang="ru-RU" i="1" dirty="0" smtClean="0"/>
              <a:t>Будь прям и тверд с врагами и с друзьями,</a:t>
            </a:r>
            <a:br>
              <a:rPr lang="ru-RU" i="1" dirty="0" smtClean="0"/>
            </a:br>
            <a:r>
              <a:rPr lang="ru-RU" i="1" dirty="0" smtClean="0"/>
              <a:t>Пусть все, в свой час, считаются с тобой;</a:t>
            </a:r>
            <a:br>
              <a:rPr lang="ru-RU" i="1" dirty="0" smtClean="0"/>
            </a:br>
            <a:r>
              <a:rPr lang="ru-RU" i="1" dirty="0" smtClean="0"/>
              <a:t>Наполни смыслом каждое мгновенье,</a:t>
            </a:r>
            <a:br>
              <a:rPr lang="ru-RU" i="1" dirty="0" smtClean="0"/>
            </a:br>
            <a:r>
              <a:rPr lang="ru-RU" i="1" dirty="0" smtClean="0"/>
              <a:t>Часов и дней неумолимый бег, —</a:t>
            </a:r>
            <a:br>
              <a:rPr lang="ru-RU" i="1" dirty="0" smtClean="0"/>
            </a:br>
            <a:r>
              <a:rPr lang="ru-RU" i="1" dirty="0" smtClean="0"/>
              <a:t>Тогда весь мир ты примешь, как владенье,</a:t>
            </a:r>
            <a:br>
              <a:rPr lang="ru-RU" i="1" dirty="0" smtClean="0"/>
            </a:br>
            <a:r>
              <a:rPr lang="ru-RU" i="1" dirty="0" smtClean="0"/>
              <a:t>Тогда, мой сын, ты будешь Человек!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05000"/>
            <a:ext cx="8274078" cy="4191000"/>
          </a:xfrm>
        </p:spPr>
        <p:txBody>
          <a:bodyPr/>
          <a:lstStyle/>
          <a:p>
            <a:pPr algn="ctr"/>
            <a:r>
              <a:rPr lang="uk-UA" sz="2800" dirty="0"/>
              <a:t>Редьярд Кіплінг  народився в Бомбеї - 30 грудня, під самий новий 1866-й рік. </a:t>
            </a:r>
            <a:r>
              <a:rPr lang="ru-RU" sz="2800" dirty="0" smtClean="0"/>
              <a:t>І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справжнім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англо-індійцем</a:t>
            </a:r>
            <a:r>
              <a:rPr lang="ru-RU" sz="2800" dirty="0" smtClean="0"/>
              <a:t>. (</a:t>
            </a:r>
            <a:r>
              <a:rPr lang="ru-RU" sz="2800" dirty="0" err="1" smtClean="0"/>
              <a:t>Тоді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Індії</a:t>
            </a:r>
            <a:r>
              <a:rPr lang="ru-RU" sz="2800" dirty="0" smtClean="0"/>
              <a:t> жили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приблизно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мільйони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англійців</a:t>
            </a:r>
            <a:r>
              <a:rPr lang="ru-RU" sz="2800" dirty="0" smtClean="0"/>
              <a:t>.) Батьки, люди </a:t>
            </a:r>
            <a:r>
              <a:rPr lang="ru-RU" sz="2800" dirty="0" err="1" smtClean="0"/>
              <a:t>зайняті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віддали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доглядати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хлопця</a:t>
            </a:r>
            <a:r>
              <a:rPr lang="ru-RU" sz="2800" dirty="0" smtClean="0"/>
              <a:t> слугам, </a:t>
            </a:r>
            <a:r>
              <a:rPr lang="ru-RU" sz="2800" dirty="0" err="1" smtClean="0"/>
              <a:t>і</a:t>
            </a:r>
            <a:r>
              <a:rPr lang="ru-RU" sz="2800" dirty="0" smtClean="0"/>
              <a:t> тому на </a:t>
            </a:r>
            <a:r>
              <a:rPr lang="ru-RU" sz="2800" dirty="0" err="1" smtClean="0"/>
              <a:t>місцевій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мові</a:t>
            </a:r>
            <a:r>
              <a:rPr lang="ru-RU" sz="2800" dirty="0" smtClean="0"/>
              <a:t>, </a:t>
            </a:r>
            <a:r>
              <a:rPr lang="ru-RU" sz="2800" dirty="0" err="1" smtClean="0"/>
              <a:t>хіндустані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Редьярд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розмовляв</a:t>
            </a:r>
            <a:r>
              <a:rPr lang="ru-RU" sz="2800" dirty="0" smtClean="0"/>
              <a:t> 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рідній</a:t>
            </a:r>
            <a:r>
              <a:rPr lang="ru-RU" sz="2800" dirty="0" smtClean="0"/>
              <a:t>. Коли няня водила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побажати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спокійної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ночі</a:t>
            </a:r>
            <a:r>
              <a:rPr lang="ru-RU" sz="2800" dirty="0" smtClean="0"/>
              <a:t> батькам, то </a:t>
            </a:r>
            <a:r>
              <a:rPr lang="ru-RU" sz="2800" dirty="0" err="1" smtClean="0"/>
              <a:t>попереджала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говорив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англійською</a:t>
            </a:r>
            <a:r>
              <a:rPr lang="ru-RU" sz="2800" dirty="0" smtClean="0"/>
              <a:t>: </a:t>
            </a:r>
            <a:r>
              <a:rPr lang="ru-RU" sz="2800" dirty="0" err="1" smtClean="0"/>
              <a:t>мовляв</a:t>
            </a:r>
            <a:r>
              <a:rPr lang="ru-RU" sz="2800" dirty="0" smtClean="0"/>
              <a:t>,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приємно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87562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215082"/>
            <a:ext cx="258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Радди</a:t>
            </a:r>
            <a:r>
              <a:rPr lang="ru-RU" dirty="0" smtClean="0"/>
              <a:t> Киплинг в 6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Батько Редьярда Джон </a:t>
            </a:r>
            <a:r>
              <a:rPr lang="uk-UA" dirty="0" err="1"/>
              <a:t>Локвуд</a:t>
            </a:r>
            <a:r>
              <a:rPr lang="uk-UA" dirty="0"/>
              <a:t> Кіплінг викладав спочатку в бомбейській художній школі, а потім на 18 років став куратором Центрального музею індійського мистецтва в Лахорі, дуже швидко перетворивши його зібрання в одну з кращих в світі колекцій східного мистецтва.</a:t>
            </a:r>
            <a:br>
              <a:rPr lang="uk-UA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214290"/>
            <a:ext cx="477392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5572140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Редьярд</a:t>
            </a:r>
            <a:r>
              <a:rPr lang="ru-RU" dirty="0" smtClean="0"/>
              <a:t> Киплинг и его отец Джон </a:t>
            </a:r>
            <a:r>
              <a:rPr lang="ru-RU" dirty="0" err="1" smtClean="0"/>
              <a:t>Локвуд</a:t>
            </a:r>
            <a:r>
              <a:rPr lang="ru-RU" dirty="0" smtClean="0"/>
              <a:t> Киплинг. 1880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  </a:t>
            </a:r>
            <a:r>
              <a:rPr lang="ru-RU" dirty="0" err="1" smtClean="0"/>
              <a:t>Він</a:t>
            </a:r>
            <a:r>
              <a:rPr lang="ru-RU" dirty="0" smtClean="0"/>
              <a:t> не любив </a:t>
            </a:r>
            <a:r>
              <a:rPr lang="ru-RU" dirty="0" err="1" smtClean="0"/>
              <a:t>мирської</a:t>
            </a:r>
            <a:r>
              <a:rPr lang="ru-RU" dirty="0" smtClean="0"/>
              <a:t> </a:t>
            </a:r>
            <a:r>
              <a:rPr lang="ru-RU" dirty="0" err="1" smtClean="0"/>
              <a:t>суєти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відмовлявся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всіляких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почестей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нагород</a:t>
            </a:r>
            <a:r>
              <a:rPr lang="ru-RU" dirty="0" smtClean="0"/>
              <a:t> - не </a:t>
            </a:r>
            <a:r>
              <a:rPr lang="ru-RU" dirty="0" err="1" smtClean="0"/>
              <a:t>перелічити</a:t>
            </a:r>
            <a:r>
              <a:rPr lang="ru-RU" dirty="0" smtClean="0"/>
              <a:t>. </a:t>
            </a:r>
            <a:r>
              <a:rPr lang="ru-RU" dirty="0" err="1" smtClean="0"/>
              <a:t>Умовляли</a:t>
            </a:r>
            <a:r>
              <a:rPr lang="ru-RU" dirty="0" smtClean="0"/>
              <a:t> все, </a:t>
            </a:r>
            <a:r>
              <a:rPr lang="ru-RU" dirty="0" err="1" smtClean="0"/>
              <a:t>включаючи</a:t>
            </a:r>
            <a:r>
              <a:rPr lang="ru-RU" dirty="0" smtClean="0"/>
              <a:t> короля. А </a:t>
            </a:r>
            <a:r>
              <a:rPr lang="ru-RU" dirty="0" err="1" smtClean="0"/>
              <a:t>він</a:t>
            </a:r>
            <a:r>
              <a:rPr lang="ru-RU" dirty="0" smtClean="0"/>
              <a:t> - </a:t>
            </a:r>
            <a:r>
              <a:rPr lang="ru-RU" dirty="0" err="1" smtClean="0"/>
              <a:t>ні</a:t>
            </a:r>
            <a:r>
              <a:rPr lang="ru-RU" dirty="0" smtClean="0"/>
              <a:t> в яку. </a:t>
            </a:r>
            <a:r>
              <a:rPr lang="ru-RU" dirty="0" err="1" smtClean="0"/>
              <a:t>Пояснював</a:t>
            </a:r>
            <a:r>
              <a:rPr lang="ru-RU" dirty="0" smtClean="0"/>
              <a:t> скромно </a:t>
            </a:r>
            <a:r>
              <a:rPr lang="ru-RU" dirty="0" err="1" smtClean="0"/>
              <a:t>і</a:t>
            </a:r>
            <a:r>
              <a:rPr lang="ru-RU" dirty="0" smtClean="0"/>
              <a:t> просто -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«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померти</a:t>
            </a:r>
            <a:r>
              <a:rPr lang="ru-RU" dirty="0" smtClean="0"/>
              <a:t> </a:t>
            </a:r>
            <a:r>
              <a:rPr lang="ru-RU" dirty="0" err="1" smtClean="0"/>
              <a:t>просто</a:t>
            </a:r>
            <a:r>
              <a:rPr lang="ru-RU" dirty="0" smtClean="0"/>
              <a:t> </a:t>
            </a:r>
            <a:r>
              <a:rPr lang="ru-RU" dirty="0" err="1" smtClean="0"/>
              <a:t>Кіплінгом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37043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6286520"/>
            <a:ext cx="392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Киплинг любил общаться с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50051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621166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Редьярд</a:t>
            </a:r>
            <a:r>
              <a:rPr lang="ru-RU" dirty="0" smtClean="0"/>
              <a:t> Киплинг</a:t>
            </a:r>
            <a:br>
              <a:rPr lang="ru-RU" dirty="0" smtClean="0"/>
            </a:br>
            <a:r>
              <a:rPr lang="ru-RU" dirty="0" smtClean="0"/>
              <a:t>(в первом ряду справа) среди военных корреспондентов в Южной Африке.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90</TotalTime>
  <Words>534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Glass Layers</vt:lpstr>
      <vt:lpstr>Редьярд Кіплінг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Редьярд Кіплінг</dc:title>
  <dc:creator>User</dc:creator>
  <cp:lastModifiedBy>User</cp:lastModifiedBy>
  <cp:revision>11</cp:revision>
  <dcterms:created xsi:type="dcterms:W3CDTF">2011-06-10T15:59:02Z</dcterms:created>
  <dcterms:modified xsi:type="dcterms:W3CDTF">2011-06-11T16:12:13Z</dcterms:modified>
</cp:coreProperties>
</file>