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7" r:id="rId6"/>
    <p:sldId id="259" r:id="rId7"/>
    <p:sldId id="268" r:id="rId8"/>
    <p:sldId id="260" r:id="rId9"/>
    <p:sldId id="261" r:id="rId10"/>
    <p:sldId id="270" r:id="rId11"/>
    <p:sldId id="262" r:id="rId12"/>
    <p:sldId id="269" r:id="rId13"/>
    <p:sldId id="263" r:id="rId14"/>
    <p:sldId id="273" r:id="rId15"/>
    <p:sldId id="274" r:id="rId16"/>
    <p:sldId id="277" r:id="rId17"/>
    <p:sldId id="276" r:id="rId18"/>
    <p:sldId id="271" r:id="rId19"/>
    <p:sldId id="275" r:id="rId20"/>
    <p:sldId id="272" r:id="rId21"/>
    <p:sldId id="266" r:id="rId22"/>
    <p:sldId id="26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6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61443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44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45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446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447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1448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4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145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145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6145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45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6041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042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042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042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6042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042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977B11A-105F-4145-AC29-E2445BCB8A29}" type="datetimeFigureOut">
              <a:rPr lang="ru-RU" smtClean="0"/>
              <a:pPr/>
              <a:t>11.06.2011</a:t>
            </a:fld>
            <a:endParaRPr lang="ru-RU"/>
          </a:p>
        </p:txBody>
      </p:sp>
      <p:sp>
        <p:nvSpPr>
          <p:cNvPr id="6042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042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E83BFBA-A5EE-4734-9AF6-3668B35A3E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043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043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uk-UA" sz="6600" dirty="0" smtClean="0"/>
              <a:t>Редьярд Кіплінг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362200" y="4714884"/>
            <a:ext cx="6781800" cy="1752600"/>
          </a:xfrm>
        </p:spPr>
        <p:txBody>
          <a:bodyPr/>
          <a:lstStyle/>
          <a:p>
            <a:pPr algn="r"/>
            <a:r>
              <a:rPr lang="uk-UA" sz="2000" dirty="0" smtClean="0"/>
              <a:t>Життя вчило його любити, боротися і вірити. І англієць з душею індуса добре засвоїв його уроки. А ще Редьярд Кіплінг умів зберігати вірність. Вірність великій Красі і таємниці, які одного разу, з самого дитинства і назавжди, заволоділи його серцем.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05000"/>
            <a:ext cx="8572560" cy="4191000"/>
          </a:xfrm>
        </p:spPr>
        <p:txBody>
          <a:bodyPr/>
          <a:lstStyle/>
          <a:p>
            <a:pPr algn="ctr"/>
            <a:r>
              <a:rPr lang="uk-UA" sz="2400" dirty="0"/>
              <a:t>З 21 березня по 1 квітня 1900 Кіплінг рахувався у штаті армійської газети «Друг</a:t>
            </a:r>
            <a:r>
              <a:rPr lang="uk-UA" sz="2400" dirty="0" smtClean="0"/>
              <a:t>».</a:t>
            </a:r>
            <a:r>
              <a:rPr lang="uk-UA" sz="2400" dirty="0"/>
              <a:t> Коли наприкінці 1900 року Редьярд оголосив батьку, що закінчив «Кіма», той тільки спитав: «Це ти його закінчив, чи він сам себе?» - «Він сам себе», - відповів </a:t>
            </a:r>
            <a:r>
              <a:rPr lang="uk-UA" sz="2400" dirty="0" err="1"/>
              <a:t>Кіплінг-молодший</a:t>
            </a:r>
            <a:r>
              <a:rPr lang="uk-UA" sz="2400" dirty="0"/>
              <a:t>. </a:t>
            </a:r>
            <a:r>
              <a:rPr lang="ru-RU" sz="2400" dirty="0" smtClean="0"/>
              <a:t>«</a:t>
            </a:r>
            <a:r>
              <a:rPr lang="ru-RU" sz="2400" dirty="0" err="1" smtClean="0"/>
              <a:t>Тоді</a:t>
            </a:r>
            <a:r>
              <a:rPr lang="ru-RU" sz="2400" dirty="0" smtClean="0"/>
              <a:t> </a:t>
            </a:r>
            <a:r>
              <a:rPr lang="ru-RU" sz="2400" dirty="0" err="1" smtClean="0"/>
              <a:t>він</a:t>
            </a:r>
            <a:r>
              <a:rPr lang="ru-RU" sz="2400" dirty="0" smtClean="0"/>
              <a:t> </a:t>
            </a:r>
            <a:r>
              <a:rPr lang="ru-RU" sz="2400" dirty="0" err="1" smtClean="0"/>
              <a:t>може</a:t>
            </a:r>
            <a:r>
              <a:rPr lang="ru-RU" sz="2400" dirty="0" smtClean="0"/>
              <a:t> </a:t>
            </a:r>
            <a:r>
              <a:rPr lang="ru-RU" sz="2400" dirty="0" err="1" smtClean="0"/>
              <a:t>виявитися</a:t>
            </a:r>
            <a:r>
              <a:rPr lang="ru-RU" sz="2400" dirty="0" smtClean="0"/>
              <a:t> не так </a:t>
            </a:r>
            <a:r>
              <a:rPr lang="ru-RU" sz="2400" dirty="0" err="1" smtClean="0"/>
              <a:t>вже</a:t>
            </a:r>
            <a:r>
              <a:rPr lang="ru-RU" sz="2400" dirty="0" smtClean="0"/>
              <a:t> </a:t>
            </a:r>
            <a:r>
              <a:rPr lang="ru-RU" sz="2400" dirty="0" err="1" smtClean="0"/>
              <a:t>й</a:t>
            </a:r>
            <a:r>
              <a:rPr lang="ru-RU" sz="2400" dirty="0" smtClean="0"/>
              <a:t> </a:t>
            </a:r>
            <a:r>
              <a:rPr lang="ru-RU" sz="2400" dirty="0" err="1" smtClean="0"/>
              <a:t>поганий</a:t>
            </a:r>
            <a:r>
              <a:rPr lang="ru-RU" sz="2400" dirty="0" smtClean="0"/>
              <a:t>», - </a:t>
            </a:r>
            <a:r>
              <a:rPr lang="ru-RU" sz="2400" dirty="0" err="1" smtClean="0"/>
              <a:t>посміхнувся</a:t>
            </a:r>
            <a:r>
              <a:rPr lang="ru-RU" sz="2400" dirty="0" smtClean="0"/>
              <a:t> </a:t>
            </a:r>
            <a:r>
              <a:rPr lang="ru-RU" sz="2400" dirty="0" err="1" smtClean="0"/>
              <a:t>батько</a:t>
            </a:r>
            <a:r>
              <a:rPr lang="ru-RU" sz="2400" dirty="0" smtClean="0"/>
              <a:t>. </a:t>
            </a:r>
            <a:r>
              <a:rPr lang="ru-RU" sz="2400" dirty="0" err="1" smtClean="0"/>
              <a:t>Індійський</a:t>
            </a:r>
            <a:r>
              <a:rPr lang="ru-RU" sz="2400" dirty="0" smtClean="0"/>
              <a:t> критик </a:t>
            </a:r>
            <a:r>
              <a:rPr lang="ru-RU" sz="2400" dirty="0" err="1" smtClean="0"/>
              <a:t>Нірад</a:t>
            </a:r>
            <a:r>
              <a:rPr lang="ru-RU" sz="2400" dirty="0" smtClean="0"/>
              <a:t> </a:t>
            </a:r>
            <a:r>
              <a:rPr lang="ru-RU" sz="2400" dirty="0" err="1" smtClean="0"/>
              <a:t>Чаудхірі</a:t>
            </a:r>
            <a:r>
              <a:rPr lang="ru-RU" sz="2400" dirty="0" smtClean="0"/>
              <a:t> говорив, </a:t>
            </a:r>
            <a:r>
              <a:rPr lang="ru-RU" sz="2400" dirty="0" err="1" smtClean="0"/>
              <a:t>що</a:t>
            </a:r>
            <a:r>
              <a:rPr lang="ru-RU" sz="2400" dirty="0" smtClean="0"/>
              <a:t>, прочитавши «</a:t>
            </a:r>
            <a:r>
              <a:rPr lang="ru-RU" sz="2400" dirty="0" err="1" smtClean="0"/>
              <a:t>Кіма</a:t>
            </a:r>
            <a:r>
              <a:rPr lang="ru-RU" sz="2400" dirty="0" smtClean="0"/>
              <a:t>», </a:t>
            </a:r>
            <a:r>
              <a:rPr lang="ru-RU" sz="2400" dirty="0" err="1" smtClean="0"/>
              <a:t>виявив</a:t>
            </a:r>
            <a:r>
              <a:rPr lang="ru-RU" sz="2400" dirty="0" smtClean="0"/>
              <a:t> в </a:t>
            </a:r>
            <a:r>
              <a:rPr lang="ru-RU" sz="2400" dirty="0" err="1" smtClean="0"/>
              <a:t>ньому</a:t>
            </a:r>
            <a:r>
              <a:rPr lang="ru-RU" sz="2400" dirty="0" smtClean="0"/>
              <a:t> </a:t>
            </a:r>
            <a:r>
              <a:rPr lang="ru-RU" sz="2400" dirty="0" err="1" smtClean="0"/>
              <a:t>таку</a:t>
            </a:r>
            <a:r>
              <a:rPr lang="ru-RU" sz="2400" dirty="0" smtClean="0"/>
              <a:t> </a:t>
            </a:r>
            <a:r>
              <a:rPr lang="ru-RU" sz="2400" dirty="0" err="1" smtClean="0"/>
              <a:t>любов</a:t>
            </a:r>
            <a:r>
              <a:rPr lang="ru-RU" sz="2400" dirty="0" smtClean="0"/>
              <a:t> до </a:t>
            </a:r>
            <a:r>
              <a:rPr lang="ru-RU" sz="2400" dirty="0" err="1" smtClean="0"/>
              <a:t>Індії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таке</a:t>
            </a:r>
            <a:r>
              <a:rPr lang="ru-RU" sz="2400" dirty="0" smtClean="0"/>
              <a:t> </a:t>
            </a:r>
            <a:r>
              <a:rPr lang="ru-RU" sz="2400" dirty="0" err="1" smtClean="0"/>
              <a:t>розуміння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цієї</a:t>
            </a:r>
            <a:r>
              <a:rPr lang="ru-RU" sz="2400" dirty="0" smtClean="0"/>
              <a:t> </a:t>
            </a:r>
            <a:r>
              <a:rPr lang="ru-RU" sz="2400" dirty="0" err="1" smtClean="0"/>
              <a:t>країни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забув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думати</a:t>
            </a:r>
            <a:r>
              <a:rPr lang="ru-RU" sz="2400" dirty="0" smtClean="0"/>
              <a:t> про </a:t>
            </a:r>
            <a:r>
              <a:rPr lang="ru-RU" sz="2400" dirty="0" err="1" smtClean="0"/>
              <a:t>Кіплінга-імперіаліста</a:t>
            </a:r>
            <a:r>
              <a:rPr lang="ru-RU" sz="2400" dirty="0" smtClean="0"/>
              <a:t>. «</a:t>
            </a:r>
            <a:r>
              <a:rPr lang="ru-RU" sz="2400" dirty="0" err="1" smtClean="0"/>
              <a:t>Він</a:t>
            </a:r>
            <a:r>
              <a:rPr lang="ru-RU" sz="2400" dirty="0" smtClean="0"/>
              <a:t> </a:t>
            </a:r>
            <a:r>
              <a:rPr lang="ru-RU" sz="2400" dirty="0" err="1" smtClean="0"/>
              <a:t>збагнув</a:t>
            </a:r>
            <a:r>
              <a:rPr lang="ru-RU" sz="2400" dirty="0" smtClean="0"/>
              <a:t> </a:t>
            </a:r>
            <a:r>
              <a:rPr lang="ru-RU" sz="2400" dirty="0" err="1" smtClean="0"/>
              <a:t>справжній</a:t>
            </a:r>
            <a:r>
              <a:rPr lang="ru-RU" sz="2400" dirty="0" smtClean="0"/>
              <a:t> дух </a:t>
            </a:r>
            <a:r>
              <a:rPr lang="ru-RU" sz="2400" dirty="0" err="1" smtClean="0"/>
              <a:t>Індії</a:t>
            </a:r>
            <a:r>
              <a:rPr lang="ru-RU" sz="2400" dirty="0" smtClean="0"/>
              <a:t>. </a:t>
            </a:r>
            <a:r>
              <a:rPr lang="ru-RU" sz="2400" dirty="0" err="1" smtClean="0"/>
              <a:t>Перейнявся</a:t>
            </a:r>
            <a:r>
              <a:rPr lang="ru-RU" sz="2400" dirty="0" smtClean="0"/>
              <a:t> до </a:t>
            </a:r>
            <a:r>
              <a:rPr lang="ru-RU" sz="2400" dirty="0" err="1" smtClean="0"/>
              <a:t>неї</a:t>
            </a:r>
            <a:r>
              <a:rPr lang="ru-RU" sz="2400" dirty="0" smtClean="0"/>
              <a:t> </a:t>
            </a:r>
            <a:r>
              <a:rPr lang="ru-RU" sz="2400" dirty="0" err="1" smtClean="0"/>
              <a:t>любов'ю</a:t>
            </a:r>
            <a:r>
              <a:rPr lang="ru-RU" sz="2400" dirty="0" smtClean="0"/>
              <a:t>. Ми, </a:t>
            </a:r>
            <a:r>
              <a:rPr lang="ru-RU" sz="2400" dirty="0" err="1" smtClean="0"/>
              <a:t>індуси</a:t>
            </a:r>
            <a:r>
              <a:rPr lang="ru-RU" sz="2400" dirty="0" smtClean="0"/>
              <a:t>, </a:t>
            </a:r>
            <a:r>
              <a:rPr lang="ru-RU" sz="2400" dirty="0" err="1" smtClean="0"/>
              <a:t>завжди</a:t>
            </a:r>
            <a:r>
              <a:rPr lang="ru-RU" sz="2400" dirty="0" smtClean="0"/>
              <a:t> </a:t>
            </a:r>
            <a:r>
              <a:rPr lang="ru-RU" sz="2400" dirty="0" err="1" smtClean="0"/>
              <a:t>будемо</a:t>
            </a:r>
            <a:r>
              <a:rPr lang="ru-RU" sz="2400" dirty="0" smtClean="0"/>
              <a:t> </a:t>
            </a:r>
            <a:r>
              <a:rPr lang="ru-RU" sz="2400" dirty="0" err="1" smtClean="0"/>
              <a:t>вдячні</a:t>
            </a:r>
            <a:r>
              <a:rPr lang="ru-RU" sz="2400" dirty="0" smtClean="0"/>
              <a:t> </a:t>
            </a:r>
            <a:r>
              <a:rPr lang="ru-RU" sz="2400" dirty="0" err="1" smtClean="0"/>
              <a:t>Кіплінгу</a:t>
            </a:r>
            <a:r>
              <a:rPr lang="ru-RU" sz="2400" dirty="0" smtClean="0"/>
              <a:t>, </a:t>
            </a:r>
            <a:r>
              <a:rPr lang="ru-RU" sz="2400" dirty="0" err="1" smtClean="0"/>
              <a:t>що</a:t>
            </a:r>
            <a:r>
              <a:rPr lang="ru-RU" sz="2400" dirty="0" smtClean="0"/>
              <a:t> </a:t>
            </a:r>
            <a:r>
              <a:rPr lang="ru-RU" sz="2400" dirty="0" err="1" smtClean="0"/>
              <a:t>зумів</a:t>
            </a:r>
            <a:r>
              <a:rPr lang="ru-RU" sz="2400" dirty="0" smtClean="0"/>
              <a:t> </a:t>
            </a:r>
            <a:r>
              <a:rPr lang="ru-RU" sz="2400" dirty="0" err="1" smtClean="0"/>
              <a:t>показати</a:t>
            </a:r>
            <a:r>
              <a:rPr lang="ru-RU" sz="2400" dirty="0" smtClean="0"/>
              <a:t> </a:t>
            </a:r>
            <a:r>
              <a:rPr lang="ru-RU" sz="2400" dirty="0" err="1" smtClean="0"/>
              <a:t>багатоликість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нашої</a:t>
            </a:r>
            <a:r>
              <a:rPr lang="ru-RU" sz="2400" dirty="0" smtClean="0"/>
              <a:t> </a:t>
            </a:r>
            <a:r>
              <a:rPr lang="ru-RU" sz="2400" dirty="0" err="1" smtClean="0"/>
              <a:t>країни</a:t>
            </a:r>
            <a:r>
              <a:rPr lang="ru-RU" sz="2400" dirty="0" smtClean="0"/>
              <a:t>, </a:t>
            </a:r>
            <a:r>
              <a:rPr lang="ru-RU" sz="2400" dirty="0" err="1" smtClean="0"/>
              <a:t>її</a:t>
            </a:r>
            <a:r>
              <a:rPr lang="ru-RU" sz="2400" dirty="0" smtClean="0"/>
              <a:t> красу, силу </a:t>
            </a:r>
            <a:r>
              <a:rPr lang="ru-RU" sz="2400" dirty="0" err="1" smtClean="0"/>
              <a:t>і</a:t>
            </a:r>
            <a:r>
              <a:rPr lang="ru-RU" sz="2400" dirty="0" smtClean="0"/>
              <a:t> правду ».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3" y="785794"/>
            <a:ext cx="7005533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Кадр из фильма «Ким» (1950)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sz="2800" dirty="0"/>
              <a:t>Він буде отримувати величезні гонорари, зробиться почесним ректором університету, отримає в 1907 році Нобелівську премію з літератури. </a:t>
            </a:r>
            <a:r>
              <a:rPr lang="ru-RU" sz="2800" dirty="0" err="1" smtClean="0"/>
              <a:t>Визнання</a:t>
            </a:r>
            <a:r>
              <a:rPr lang="ru-RU" sz="2800" dirty="0" smtClean="0"/>
              <a:t> буде </a:t>
            </a:r>
            <a:r>
              <a:rPr lang="ru-RU" sz="2800" dirty="0" err="1" smtClean="0"/>
              <a:t>рости</a:t>
            </a:r>
            <a:r>
              <a:rPr lang="ru-RU" sz="2800" dirty="0" smtClean="0"/>
              <a:t>. Але </a:t>
            </a:r>
            <a:r>
              <a:rPr lang="ru-RU" sz="2800" dirty="0" err="1" smtClean="0"/>
              <a:t>це</a:t>
            </a:r>
            <a:r>
              <a:rPr lang="ru-RU" sz="2800" dirty="0" smtClean="0"/>
              <a:t> буде </a:t>
            </a:r>
            <a:r>
              <a:rPr lang="ru-RU" sz="2800" dirty="0" err="1" smtClean="0"/>
              <a:t>визнання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колишніх</a:t>
            </a:r>
            <a:r>
              <a:rPr lang="ru-RU" sz="2800" dirty="0" smtClean="0"/>
              <a:t> заслуг. </a:t>
            </a:r>
            <a:r>
              <a:rPr lang="ru-RU" sz="2800" dirty="0" err="1" smtClean="0"/>
              <a:t>Ніщо</a:t>
            </a:r>
            <a:r>
              <a:rPr lang="ru-RU" sz="2800" dirty="0" smtClean="0"/>
              <a:t> </a:t>
            </a:r>
            <a:r>
              <a:rPr lang="ru-RU" sz="2800" dirty="0" err="1" smtClean="0"/>
              <a:t>вже</a:t>
            </a:r>
            <a:r>
              <a:rPr lang="ru-RU" sz="2800" dirty="0" smtClean="0"/>
              <a:t> не </a:t>
            </a:r>
            <a:r>
              <a:rPr lang="ru-RU" sz="2800" dirty="0" err="1" smtClean="0"/>
              <a:t>зрівняється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його</a:t>
            </a:r>
            <a:r>
              <a:rPr lang="ru-RU" sz="2800" dirty="0" smtClean="0"/>
              <a:t> «Книгою </a:t>
            </a:r>
            <a:r>
              <a:rPr lang="ru-RU" sz="2800" dirty="0" err="1" smtClean="0"/>
              <a:t>джунглів</a:t>
            </a:r>
            <a:r>
              <a:rPr lang="ru-RU" sz="2800" dirty="0" smtClean="0"/>
              <a:t>»,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філософським</a:t>
            </a:r>
            <a:r>
              <a:rPr lang="ru-RU" sz="2800" dirty="0" smtClean="0"/>
              <a:t> «</a:t>
            </a:r>
            <a:r>
              <a:rPr lang="ru-RU" sz="2800" dirty="0" err="1" smtClean="0"/>
              <a:t>Кімом</a:t>
            </a:r>
            <a:r>
              <a:rPr lang="ru-RU" sz="2800" dirty="0" smtClean="0"/>
              <a:t>»,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добрими</a:t>
            </a:r>
            <a:r>
              <a:rPr lang="ru-RU" sz="2800" dirty="0" smtClean="0"/>
              <a:t>, </a:t>
            </a:r>
            <a:r>
              <a:rPr lang="ru-RU" sz="2800" dirty="0" err="1" smtClean="0"/>
              <a:t>милими</a:t>
            </a:r>
            <a:r>
              <a:rPr lang="ru-RU" sz="2800" dirty="0" smtClean="0"/>
              <a:t> </a:t>
            </a:r>
            <a:r>
              <a:rPr lang="ru-RU" sz="2800" dirty="0" err="1" smtClean="0"/>
              <a:t>казками</a:t>
            </a:r>
            <a:r>
              <a:rPr lang="ru-RU" sz="2800" dirty="0" smtClean="0"/>
              <a:t>: «</a:t>
            </a:r>
            <a:r>
              <a:rPr lang="ru-RU" sz="2800" dirty="0" err="1" smtClean="0"/>
              <a:t>Кішкою</a:t>
            </a:r>
            <a:r>
              <a:rPr lang="ru-RU" sz="2800" dirty="0" smtClean="0"/>
              <a:t>, яка гуляла сама по </a:t>
            </a:r>
            <a:r>
              <a:rPr lang="ru-RU" sz="2800" dirty="0" err="1" smtClean="0"/>
              <a:t>собі</a:t>
            </a:r>
            <a:r>
              <a:rPr lang="ru-RU" sz="2800" dirty="0" smtClean="0"/>
              <a:t>», «Маленьким </a:t>
            </a:r>
            <a:r>
              <a:rPr lang="ru-RU" sz="2800" dirty="0" err="1" smtClean="0"/>
              <a:t>цікавим</a:t>
            </a:r>
            <a:r>
              <a:rPr lang="ru-RU" sz="2800" dirty="0" smtClean="0"/>
              <a:t> </a:t>
            </a:r>
            <a:r>
              <a:rPr lang="ru-RU" sz="2800" dirty="0" err="1" smtClean="0"/>
              <a:t>слоненям</a:t>
            </a:r>
            <a:r>
              <a:rPr lang="ru-RU" sz="2800" dirty="0" smtClean="0"/>
              <a:t>».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57166"/>
            <a:ext cx="482726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876952" y="6000768"/>
            <a:ext cx="3267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Редьярд</a:t>
            </a:r>
            <a:r>
              <a:rPr lang="ru-RU" dirty="0" smtClean="0"/>
              <a:t> Киплинг и его герои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3929090" cy="523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285860"/>
            <a:ext cx="3357586" cy="514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3696917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785926"/>
            <a:ext cx="331918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28604"/>
            <a:ext cx="6534639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172913" y="6286520"/>
            <a:ext cx="2844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Дети </a:t>
            </a:r>
            <a:r>
              <a:rPr lang="ru-RU" dirty="0" err="1" smtClean="0"/>
              <a:t>Редьярда</a:t>
            </a:r>
            <a:r>
              <a:rPr lang="ru-RU" dirty="0" smtClean="0"/>
              <a:t> Киплинга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510571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715140" y="5357826"/>
            <a:ext cx="1928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Дочь Киплинга </a:t>
            </a:r>
            <a:r>
              <a:rPr lang="ru-RU" b="1" dirty="0" err="1" smtClean="0"/>
              <a:t>Жозефина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1895 год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6032473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929454" y="6286520"/>
            <a:ext cx="1934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Семья Киплинга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7"/>
            <a:ext cx="4500594" cy="6431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5572132" y="5286388"/>
            <a:ext cx="2571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Сын писателя</a:t>
            </a:r>
            <a:br>
              <a:rPr lang="ru-RU" b="1" dirty="0" smtClean="0"/>
            </a:br>
            <a:r>
              <a:rPr lang="ru-RU" b="1" dirty="0" smtClean="0"/>
              <a:t>Джон Киплинг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1915 год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43570" y="1857364"/>
            <a:ext cx="30718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Большим ударом для писателя стала гибель старшего сына Джона в Первую мировую войну в 1915 году.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4643470" cy="630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5008" y="2428868"/>
            <a:ext cx="32861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err="1"/>
              <a:t>Честертон</a:t>
            </a:r>
            <a:r>
              <a:rPr lang="uk-UA" dirty="0"/>
              <a:t> сказав одного разу: «Особлива принадність історій Кіплінга полягає в тому, що вони читаються не як казки, які дорослі розповідають дітям біля каміна, а як казки, які дорослі розповідали один одному на зорі людства».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85728"/>
            <a:ext cx="488670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sz="2800" dirty="0"/>
              <a:t>У скромному кабінеті Кіплінга висить портрет художника-прерафаеліти </a:t>
            </a:r>
            <a:r>
              <a:rPr lang="uk-UA" sz="2800" dirty="0" err="1"/>
              <a:t>Берн-Джонса</a:t>
            </a:r>
            <a:r>
              <a:rPr lang="uk-UA" sz="2800" dirty="0"/>
              <a:t>. </a:t>
            </a:r>
            <a:r>
              <a:rPr lang="ru-RU" sz="2800" dirty="0" err="1" smtClean="0"/>
              <a:t>Кошик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паперів</a:t>
            </a:r>
            <a:r>
              <a:rPr lang="ru-RU" sz="2800" dirty="0" smtClean="0"/>
              <a:t> </a:t>
            </a:r>
            <a:r>
              <a:rPr lang="ru-RU" sz="2800" dirty="0" err="1" smtClean="0"/>
              <a:t>завжди</a:t>
            </a:r>
            <a:r>
              <a:rPr lang="ru-RU" sz="2800" dirty="0" smtClean="0"/>
              <a:t> </a:t>
            </a:r>
            <a:r>
              <a:rPr lang="ru-RU" sz="2800" dirty="0" err="1" smtClean="0"/>
              <a:t>сповнений</a:t>
            </a:r>
            <a:r>
              <a:rPr lang="ru-RU" sz="2800" dirty="0" smtClean="0"/>
              <a:t> </a:t>
            </a:r>
            <a:r>
              <a:rPr lang="ru-RU" sz="2800" dirty="0" smtClean="0"/>
              <a:t>доверху. «</a:t>
            </a:r>
            <a:r>
              <a:rPr lang="ru-RU" sz="2800" dirty="0" err="1" smtClean="0"/>
              <a:t>Сюди</a:t>
            </a:r>
            <a:r>
              <a:rPr lang="ru-RU" sz="2800" dirty="0" smtClean="0"/>
              <a:t> </a:t>
            </a:r>
            <a:r>
              <a:rPr lang="ru-RU" sz="2800" dirty="0" err="1" smtClean="0"/>
              <a:t>йде</a:t>
            </a:r>
            <a:r>
              <a:rPr lang="ru-RU" sz="2800" dirty="0" smtClean="0"/>
              <a:t> велика </a:t>
            </a:r>
            <a:r>
              <a:rPr lang="ru-RU" sz="2800" dirty="0" err="1" smtClean="0"/>
              <a:t>частина</a:t>
            </a:r>
            <a:r>
              <a:rPr lang="ru-RU" sz="2800" dirty="0" smtClean="0"/>
              <a:t> того, </a:t>
            </a:r>
            <a:r>
              <a:rPr lang="ru-RU" sz="2800" dirty="0" err="1" smtClean="0"/>
              <a:t>що</a:t>
            </a:r>
            <a:r>
              <a:rPr lang="ru-RU" sz="2800" dirty="0" smtClean="0"/>
              <a:t> я пишу», - говорить </a:t>
            </a:r>
            <a:r>
              <a:rPr lang="ru-RU" sz="2800" dirty="0" err="1" smtClean="0"/>
              <a:t>він</a:t>
            </a:r>
            <a:r>
              <a:rPr lang="ru-RU" sz="2800" dirty="0" smtClean="0"/>
              <a:t>. </a:t>
            </a:r>
            <a:r>
              <a:rPr lang="ru-RU" sz="2800" dirty="0" err="1" smtClean="0"/>
              <a:t>Працюючи</a:t>
            </a:r>
            <a:r>
              <a:rPr lang="ru-RU" sz="2800" dirty="0" smtClean="0"/>
              <a:t>, </a:t>
            </a:r>
            <a:r>
              <a:rPr lang="ru-RU" sz="2800" dirty="0" err="1" smtClean="0"/>
              <a:t>він</a:t>
            </a:r>
            <a:r>
              <a:rPr lang="ru-RU" sz="2800" dirty="0" smtClean="0"/>
              <a:t> </a:t>
            </a:r>
            <a:r>
              <a:rPr lang="ru-RU" sz="2800" dirty="0" err="1" smtClean="0"/>
              <a:t>іноді</a:t>
            </a:r>
            <a:r>
              <a:rPr lang="ru-RU" sz="2800" dirty="0" smtClean="0"/>
              <a:t> </a:t>
            </a:r>
            <a:r>
              <a:rPr lang="ru-RU" sz="2800" dirty="0" err="1" smtClean="0"/>
              <a:t>починає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розмахувати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своїм</a:t>
            </a:r>
            <a:r>
              <a:rPr lang="ru-RU" sz="2800" dirty="0" smtClean="0"/>
              <a:t> </a:t>
            </a:r>
            <a:r>
              <a:rPr lang="ru-RU" sz="2800" dirty="0" err="1" smtClean="0"/>
              <a:t>улюбленим</a:t>
            </a:r>
            <a:r>
              <a:rPr lang="ru-RU" sz="2800" dirty="0" smtClean="0"/>
              <a:t> великим </a:t>
            </a:r>
            <a:r>
              <a:rPr lang="ru-RU" sz="2800" dirty="0" err="1" smtClean="0"/>
              <a:t>індійським</a:t>
            </a:r>
            <a:r>
              <a:rPr lang="ru-RU" sz="2800" dirty="0" smtClean="0"/>
              <a:t> </a:t>
            </a:r>
            <a:r>
              <a:rPr lang="ru-RU" sz="2800" dirty="0" err="1" smtClean="0"/>
              <a:t>ножем</a:t>
            </a:r>
            <a:r>
              <a:rPr lang="ru-RU" sz="2800" dirty="0" smtClean="0"/>
              <a:t>. Одного разу </a:t>
            </a:r>
            <a:r>
              <a:rPr lang="ru-RU" sz="2800" dirty="0" err="1" smtClean="0"/>
              <a:t>він</a:t>
            </a:r>
            <a:r>
              <a:rPr lang="ru-RU" sz="2800" dirty="0" smtClean="0"/>
              <a:t> </a:t>
            </a:r>
            <a:r>
              <a:rPr lang="ru-RU" sz="2800" dirty="0" err="1" smtClean="0"/>
              <a:t>виріже</a:t>
            </a:r>
            <a:r>
              <a:rPr lang="ru-RU" sz="2800" dirty="0" smtClean="0"/>
              <a:t> </a:t>
            </a:r>
            <a:r>
              <a:rPr lang="ru-RU" sz="2800" dirty="0" err="1" smtClean="0"/>
              <a:t>їм</a:t>
            </a:r>
            <a:r>
              <a:rPr lang="ru-RU" sz="2800" dirty="0" smtClean="0"/>
              <a:t> на </a:t>
            </a:r>
            <a:r>
              <a:rPr lang="ru-RU" sz="2800" dirty="0" err="1" smtClean="0"/>
              <a:t>столі</a:t>
            </a:r>
            <a:r>
              <a:rPr lang="ru-RU" sz="2800" dirty="0" smtClean="0"/>
              <a:t>: «Як часто я </a:t>
            </a:r>
            <a:r>
              <a:rPr lang="ru-RU" sz="2800" dirty="0" err="1" smtClean="0"/>
              <a:t>втомлювався</a:t>
            </a:r>
            <a:r>
              <a:rPr lang="ru-RU" sz="2800" dirty="0" smtClean="0"/>
              <a:t>, </a:t>
            </a:r>
            <a:r>
              <a:rPr lang="ru-RU" sz="2800" dirty="0" err="1" smtClean="0"/>
              <a:t>сидячи</a:t>
            </a:r>
            <a:r>
              <a:rPr lang="ru-RU" sz="2800" dirty="0" smtClean="0"/>
              <a:t> за тобою». </a:t>
            </a:r>
            <a:endParaRPr lang="ru-RU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6096" y="0"/>
            <a:ext cx="49279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1214422"/>
            <a:ext cx="39290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Останься прост, беседуя с царями,</a:t>
            </a:r>
            <a:br>
              <a:rPr lang="ru-RU" i="1" dirty="0" smtClean="0"/>
            </a:br>
            <a:r>
              <a:rPr lang="ru-RU" i="1" dirty="0" smtClean="0"/>
              <a:t>Останься честен, говоря с толпой;</a:t>
            </a:r>
            <a:br>
              <a:rPr lang="ru-RU" i="1" dirty="0" smtClean="0"/>
            </a:br>
            <a:r>
              <a:rPr lang="ru-RU" i="1" dirty="0" smtClean="0"/>
              <a:t>Будь прям и тверд с врагами и с друзьями,</a:t>
            </a:r>
            <a:br>
              <a:rPr lang="ru-RU" i="1" dirty="0" smtClean="0"/>
            </a:br>
            <a:r>
              <a:rPr lang="ru-RU" i="1" dirty="0" smtClean="0"/>
              <a:t>Пусть все, в свой час, считаются с тобой;</a:t>
            </a:r>
            <a:br>
              <a:rPr lang="ru-RU" i="1" dirty="0" smtClean="0"/>
            </a:br>
            <a:r>
              <a:rPr lang="ru-RU" i="1" dirty="0" smtClean="0"/>
              <a:t>Наполни смыслом каждое мгновенье,</a:t>
            </a:r>
            <a:br>
              <a:rPr lang="ru-RU" i="1" dirty="0" smtClean="0"/>
            </a:br>
            <a:r>
              <a:rPr lang="ru-RU" i="1" dirty="0" smtClean="0"/>
              <a:t>Часов и дней неумолимый бег, —</a:t>
            </a:r>
            <a:br>
              <a:rPr lang="ru-RU" i="1" dirty="0" smtClean="0"/>
            </a:br>
            <a:r>
              <a:rPr lang="ru-RU" i="1" dirty="0" smtClean="0"/>
              <a:t>Тогда весь мир ты примешь, как владенье,</a:t>
            </a:r>
            <a:br>
              <a:rPr lang="ru-RU" i="1" dirty="0" smtClean="0"/>
            </a:br>
            <a:r>
              <a:rPr lang="ru-RU" i="1" dirty="0" smtClean="0"/>
              <a:t>Тогда, мой сын, ты будешь Человек!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905000"/>
            <a:ext cx="8274078" cy="4191000"/>
          </a:xfrm>
        </p:spPr>
        <p:txBody>
          <a:bodyPr/>
          <a:lstStyle/>
          <a:p>
            <a:pPr algn="ctr"/>
            <a:r>
              <a:rPr lang="uk-UA" sz="2800" dirty="0"/>
              <a:t>Редьярд Кіплінг  народився в Бомбеї - 30 грудня, під самий новий 1866-й рік. </a:t>
            </a:r>
            <a:r>
              <a:rPr lang="ru-RU" sz="2800" dirty="0" smtClean="0"/>
              <a:t>І </a:t>
            </a:r>
            <a:r>
              <a:rPr lang="ru-RU" sz="2800" dirty="0" err="1" smtClean="0"/>
              <a:t>був</a:t>
            </a:r>
            <a:r>
              <a:rPr lang="ru-RU" sz="2800" dirty="0" smtClean="0"/>
              <a:t> </a:t>
            </a:r>
            <a:r>
              <a:rPr lang="ru-RU" sz="2800" dirty="0" err="1" smtClean="0"/>
              <a:t>справжнім</a:t>
            </a:r>
            <a:r>
              <a:rPr lang="ru-RU" sz="2800" dirty="0" smtClean="0"/>
              <a:t> </a:t>
            </a:r>
            <a:r>
              <a:rPr lang="ru-RU" sz="2800" dirty="0" err="1" smtClean="0"/>
              <a:t>англо-індійцем</a:t>
            </a:r>
            <a:r>
              <a:rPr lang="ru-RU" sz="2800" dirty="0" smtClean="0"/>
              <a:t>. (</a:t>
            </a:r>
            <a:r>
              <a:rPr lang="ru-RU" sz="2800" dirty="0" err="1" smtClean="0"/>
              <a:t>Тоді</a:t>
            </a:r>
            <a:r>
              <a:rPr lang="ru-RU" sz="2800" dirty="0" smtClean="0"/>
              <a:t> в </a:t>
            </a:r>
            <a:r>
              <a:rPr lang="ru-RU" sz="2800" dirty="0" err="1" smtClean="0"/>
              <a:t>Індії</a:t>
            </a:r>
            <a:r>
              <a:rPr lang="ru-RU" sz="2800" dirty="0" smtClean="0"/>
              <a:t> жили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працювали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приблизно</a:t>
            </a:r>
            <a:r>
              <a:rPr lang="ru-RU" sz="2800" dirty="0" smtClean="0"/>
              <a:t> </a:t>
            </a:r>
            <a:r>
              <a:rPr lang="ru-RU" sz="2800" dirty="0" err="1" smtClean="0"/>
              <a:t>чотири</a:t>
            </a:r>
            <a:r>
              <a:rPr lang="ru-RU" sz="2800" dirty="0" smtClean="0"/>
              <a:t> </a:t>
            </a:r>
            <a:r>
              <a:rPr lang="ru-RU" sz="2800" dirty="0" err="1" smtClean="0"/>
              <a:t>мільйони</a:t>
            </a:r>
            <a:r>
              <a:rPr lang="ru-RU" sz="2800" dirty="0" smtClean="0"/>
              <a:t> </a:t>
            </a:r>
            <a:r>
              <a:rPr lang="ru-RU" sz="2800" dirty="0" err="1" smtClean="0"/>
              <a:t>англійців</a:t>
            </a:r>
            <a:r>
              <a:rPr lang="ru-RU" sz="2800" dirty="0" smtClean="0"/>
              <a:t>.) Батьки, люди </a:t>
            </a:r>
            <a:r>
              <a:rPr lang="ru-RU" sz="2800" dirty="0" err="1" smtClean="0"/>
              <a:t>зайняті</a:t>
            </a:r>
            <a:r>
              <a:rPr lang="ru-RU" sz="2800" dirty="0" smtClean="0"/>
              <a:t>, </a:t>
            </a:r>
            <a:r>
              <a:rPr lang="ru-RU" sz="2800" dirty="0" err="1" smtClean="0"/>
              <a:t>віддали</a:t>
            </a:r>
            <a:r>
              <a:rPr lang="ru-RU" sz="2800" dirty="0" smtClean="0"/>
              <a:t> </a:t>
            </a:r>
            <a:r>
              <a:rPr lang="ru-RU" sz="2800" dirty="0" err="1" smtClean="0"/>
              <a:t>доглядати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хлопця</a:t>
            </a:r>
            <a:r>
              <a:rPr lang="ru-RU" sz="2800" dirty="0" smtClean="0"/>
              <a:t> слугам, </a:t>
            </a:r>
            <a:r>
              <a:rPr lang="ru-RU" sz="2800" dirty="0" err="1" smtClean="0"/>
              <a:t>і</a:t>
            </a:r>
            <a:r>
              <a:rPr lang="ru-RU" sz="2800" dirty="0" smtClean="0"/>
              <a:t> тому на </a:t>
            </a:r>
            <a:r>
              <a:rPr lang="ru-RU" sz="2800" dirty="0" err="1" smtClean="0"/>
              <a:t>місцевій</a:t>
            </a:r>
            <a:r>
              <a:rPr lang="ru-RU" sz="2800" dirty="0" smtClean="0"/>
              <a:t> </a:t>
            </a:r>
            <a:r>
              <a:rPr lang="ru-RU" sz="2800" dirty="0" err="1" smtClean="0"/>
              <a:t>мові</a:t>
            </a:r>
            <a:r>
              <a:rPr lang="ru-RU" sz="2800" dirty="0" smtClean="0"/>
              <a:t>, </a:t>
            </a:r>
            <a:r>
              <a:rPr lang="ru-RU" sz="2800" dirty="0" err="1" smtClean="0"/>
              <a:t>хіндустані</a:t>
            </a:r>
            <a:r>
              <a:rPr lang="ru-RU" sz="2800" dirty="0" smtClean="0"/>
              <a:t>, </a:t>
            </a:r>
            <a:r>
              <a:rPr lang="ru-RU" sz="2800" dirty="0" err="1" smtClean="0"/>
              <a:t>Редьярд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розмовляв</a:t>
            </a:r>
            <a:r>
              <a:rPr lang="ru-RU" sz="2800" dirty="0" smtClean="0"/>
              <a:t>  </a:t>
            </a:r>
            <a:r>
              <a:rPr lang="ru-RU" sz="2800" dirty="0" err="1" smtClean="0"/>
              <a:t>спочатку</a:t>
            </a:r>
            <a:r>
              <a:rPr lang="ru-RU" sz="2800" dirty="0" smtClean="0"/>
              <a:t> </a:t>
            </a:r>
            <a:r>
              <a:rPr lang="ru-RU" sz="2800" dirty="0" err="1" smtClean="0"/>
              <a:t>краще</a:t>
            </a:r>
            <a:r>
              <a:rPr lang="ru-RU" sz="2800" dirty="0" smtClean="0"/>
              <a:t>, </a:t>
            </a:r>
            <a:r>
              <a:rPr lang="ru-RU" sz="2800" dirty="0" err="1" smtClean="0"/>
              <a:t>ніж</a:t>
            </a:r>
            <a:r>
              <a:rPr lang="ru-RU" sz="2800" dirty="0" smtClean="0"/>
              <a:t> </a:t>
            </a:r>
            <a:r>
              <a:rPr lang="ru-RU" sz="2800" dirty="0" err="1" smtClean="0"/>
              <a:t>на</a:t>
            </a:r>
            <a:r>
              <a:rPr lang="ru-RU" sz="2800" dirty="0" smtClean="0"/>
              <a:t> </a:t>
            </a:r>
            <a:r>
              <a:rPr lang="ru-RU" sz="2800" dirty="0" err="1" smtClean="0"/>
              <a:t>своїй</a:t>
            </a:r>
            <a:r>
              <a:rPr lang="ru-RU" sz="2800" dirty="0" smtClean="0"/>
              <a:t> </a:t>
            </a:r>
            <a:r>
              <a:rPr lang="ru-RU" sz="2800" dirty="0" err="1" smtClean="0"/>
              <a:t>рідній</a:t>
            </a:r>
            <a:r>
              <a:rPr lang="ru-RU" sz="2800" dirty="0" smtClean="0"/>
              <a:t>. Коли няня водила </a:t>
            </a:r>
            <a:r>
              <a:rPr lang="ru-RU" sz="2800" dirty="0" err="1" smtClean="0"/>
              <a:t>його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побажати</a:t>
            </a:r>
            <a:r>
              <a:rPr lang="ru-RU" sz="2800" dirty="0" smtClean="0"/>
              <a:t> </a:t>
            </a:r>
            <a:r>
              <a:rPr lang="ru-RU" sz="2800" dirty="0" err="1" smtClean="0"/>
              <a:t>спокійної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ночі</a:t>
            </a:r>
            <a:r>
              <a:rPr lang="ru-RU" sz="2800" dirty="0" smtClean="0"/>
              <a:t> батькам, то </a:t>
            </a:r>
            <a:r>
              <a:rPr lang="ru-RU" sz="2800" dirty="0" err="1" smtClean="0"/>
              <a:t>попереджала</a:t>
            </a:r>
            <a:r>
              <a:rPr lang="ru-RU" sz="2800" dirty="0" smtClean="0"/>
              <a:t>, </a:t>
            </a:r>
            <a:r>
              <a:rPr lang="ru-RU" sz="2800" dirty="0" err="1" smtClean="0"/>
              <a:t>щоб</a:t>
            </a:r>
            <a:r>
              <a:rPr lang="ru-RU" sz="2800" dirty="0" smtClean="0"/>
              <a:t> </a:t>
            </a:r>
            <a:r>
              <a:rPr lang="ru-RU" sz="2800" dirty="0" err="1" smtClean="0"/>
              <a:t>він</a:t>
            </a:r>
            <a:r>
              <a:rPr lang="ru-RU" sz="2800" dirty="0" smtClean="0"/>
              <a:t> говорив </a:t>
            </a:r>
            <a:r>
              <a:rPr lang="ru-RU" sz="2800" dirty="0" err="1" smtClean="0"/>
              <a:t>з</a:t>
            </a:r>
            <a:r>
              <a:rPr lang="ru-RU" sz="2800" dirty="0" smtClean="0"/>
              <a:t> ними </a:t>
            </a:r>
            <a:r>
              <a:rPr lang="ru-RU" sz="2800" dirty="0" err="1" smtClean="0"/>
              <a:t>англійською</a:t>
            </a:r>
            <a:r>
              <a:rPr lang="ru-RU" sz="2800" dirty="0" smtClean="0"/>
              <a:t>: </a:t>
            </a:r>
            <a:r>
              <a:rPr lang="ru-RU" sz="2800" dirty="0" err="1" smtClean="0"/>
              <a:t>мовляв</a:t>
            </a:r>
            <a:r>
              <a:rPr lang="ru-RU" sz="2800" dirty="0" smtClean="0"/>
              <a:t>, </a:t>
            </a:r>
            <a:r>
              <a:rPr lang="ru-RU" sz="2800" dirty="0" err="1" smtClean="0"/>
              <a:t>їм</a:t>
            </a:r>
            <a:r>
              <a:rPr lang="ru-RU" sz="2800" dirty="0" smtClean="0"/>
              <a:t> </a:t>
            </a:r>
            <a:r>
              <a:rPr lang="ru-RU" sz="2800" dirty="0" err="1" smtClean="0"/>
              <a:t>це</a:t>
            </a:r>
            <a:r>
              <a:rPr lang="ru-RU" sz="2800" dirty="0" smtClean="0"/>
              <a:t> буде </a:t>
            </a:r>
            <a:r>
              <a:rPr lang="ru-RU" sz="2800" dirty="0" err="1" smtClean="0"/>
              <a:t>приємно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4875626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143636" y="6215082"/>
            <a:ext cx="2589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Радди</a:t>
            </a:r>
            <a:r>
              <a:rPr lang="ru-RU" dirty="0" smtClean="0"/>
              <a:t> Киплинг в 6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dirty="0"/>
              <a:t>Батько Редьярда Джон </a:t>
            </a:r>
            <a:r>
              <a:rPr lang="uk-UA" dirty="0" err="1"/>
              <a:t>Локвуд</a:t>
            </a:r>
            <a:r>
              <a:rPr lang="uk-UA" dirty="0"/>
              <a:t> Кіплінг викладав спочатку в бомбейській художній школі, а потім на 18 років став куратором Центрального музею індійського мистецтва в Лахорі, дуже швидко перетворивши його зібрання в одну з кращих в світі колекцій східного мистецтва.</a:t>
            </a:r>
            <a:br>
              <a:rPr lang="uk-UA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3" y="214290"/>
            <a:ext cx="4773923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929322" y="5572140"/>
            <a:ext cx="2714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Редьярд</a:t>
            </a:r>
            <a:r>
              <a:rPr lang="ru-RU" dirty="0" smtClean="0"/>
              <a:t> Киплинг и его отец Джон </a:t>
            </a:r>
            <a:r>
              <a:rPr lang="ru-RU" dirty="0" err="1" smtClean="0"/>
              <a:t>Локвуд</a:t>
            </a:r>
            <a:r>
              <a:rPr lang="ru-RU" dirty="0" smtClean="0"/>
              <a:t> Киплинг. 1880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dirty="0"/>
              <a:t>  </a:t>
            </a:r>
            <a:r>
              <a:rPr lang="ru-RU" dirty="0" err="1" smtClean="0"/>
              <a:t>Він</a:t>
            </a:r>
            <a:r>
              <a:rPr lang="ru-RU" dirty="0" smtClean="0"/>
              <a:t> не любив </a:t>
            </a:r>
            <a:r>
              <a:rPr lang="ru-RU" dirty="0" err="1" smtClean="0"/>
              <a:t>мирської</a:t>
            </a:r>
            <a:r>
              <a:rPr lang="ru-RU" dirty="0" smtClean="0"/>
              <a:t> </a:t>
            </a:r>
            <a:r>
              <a:rPr lang="ru-RU" dirty="0" err="1" smtClean="0"/>
              <a:t>суєти</a:t>
            </a:r>
            <a:r>
              <a:rPr lang="ru-RU" dirty="0" smtClean="0"/>
              <a:t>. </a:t>
            </a:r>
            <a:r>
              <a:rPr lang="ru-RU" dirty="0" err="1" smtClean="0"/>
              <a:t>Скільки</a:t>
            </a:r>
            <a:r>
              <a:rPr lang="ru-RU" dirty="0" smtClean="0"/>
              <a:t> </a:t>
            </a:r>
            <a:r>
              <a:rPr lang="ru-RU" dirty="0" err="1" smtClean="0"/>
              <a:t>разів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відмовлявся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всіляких</a:t>
            </a:r>
            <a:r>
              <a:rPr lang="ru-RU" dirty="0" smtClean="0"/>
              <a:t> </a:t>
            </a:r>
            <a:r>
              <a:rPr lang="ru-RU" dirty="0" err="1" smtClean="0"/>
              <a:t>державних</a:t>
            </a:r>
            <a:r>
              <a:rPr lang="ru-RU" dirty="0" smtClean="0"/>
              <a:t> почестей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нагород</a:t>
            </a:r>
            <a:r>
              <a:rPr lang="ru-RU" dirty="0" smtClean="0"/>
              <a:t> - не </a:t>
            </a:r>
            <a:r>
              <a:rPr lang="ru-RU" dirty="0" err="1" smtClean="0"/>
              <a:t>перелічити</a:t>
            </a:r>
            <a:r>
              <a:rPr lang="ru-RU" dirty="0" smtClean="0"/>
              <a:t>. </a:t>
            </a:r>
            <a:r>
              <a:rPr lang="ru-RU" dirty="0" err="1" smtClean="0"/>
              <a:t>Умовляли</a:t>
            </a:r>
            <a:r>
              <a:rPr lang="ru-RU" dirty="0" smtClean="0"/>
              <a:t> все, </a:t>
            </a:r>
            <a:r>
              <a:rPr lang="ru-RU" dirty="0" err="1" smtClean="0"/>
              <a:t>включаючи</a:t>
            </a:r>
            <a:r>
              <a:rPr lang="ru-RU" dirty="0" smtClean="0"/>
              <a:t> короля. А </a:t>
            </a:r>
            <a:r>
              <a:rPr lang="ru-RU" dirty="0" err="1" smtClean="0"/>
              <a:t>він</a:t>
            </a:r>
            <a:r>
              <a:rPr lang="ru-RU" dirty="0" smtClean="0"/>
              <a:t> - </a:t>
            </a:r>
            <a:r>
              <a:rPr lang="ru-RU" dirty="0" err="1" smtClean="0"/>
              <a:t>ні</a:t>
            </a:r>
            <a:r>
              <a:rPr lang="ru-RU" dirty="0" smtClean="0"/>
              <a:t> в яку. </a:t>
            </a:r>
            <a:r>
              <a:rPr lang="ru-RU" dirty="0" err="1" smtClean="0"/>
              <a:t>Пояснював</a:t>
            </a:r>
            <a:r>
              <a:rPr lang="ru-RU" dirty="0" smtClean="0"/>
              <a:t> скромно </a:t>
            </a:r>
            <a:r>
              <a:rPr lang="ru-RU" dirty="0" err="1" smtClean="0"/>
              <a:t>і</a:t>
            </a:r>
            <a:r>
              <a:rPr lang="ru-RU" dirty="0" smtClean="0"/>
              <a:t> просто - </a:t>
            </a:r>
            <a:r>
              <a:rPr lang="ru-RU" dirty="0" err="1" smtClean="0"/>
              <a:t>тим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бажає</a:t>
            </a:r>
            <a:r>
              <a:rPr lang="ru-RU" dirty="0" smtClean="0"/>
              <a:t> «</a:t>
            </a:r>
            <a:r>
              <a:rPr lang="ru-RU" dirty="0" err="1" smtClean="0"/>
              <a:t>жити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померти</a:t>
            </a:r>
            <a:r>
              <a:rPr lang="ru-RU" dirty="0" smtClean="0"/>
              <a:t> </a:t>
            </a:r>
            <a:r>
              <a:rPr lang="ru-RU" dirty="0" err="1" smtClean="0"/>
              <a:t>просто</a:t>
            </a:r>
            <a:r>
              <a:rPr lang="ru-RU" dirty="0" smtClean="0"/>
              <a:t> </a:t>
            </a:r>
            <a:r>
              <a:rPr lang="ru-RU" dirty="0" err="1" smtClean="0"/>
              <a:t>Кіплінгом</a:t>
            </a:r>
            <a:r>
              <a:rPr lang="ru-RU" dirty="0" smtClean="0"/>
              <a:t>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28604"/>
            <a:ext cx="6370435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6286520"/>
            <a:ext cx="3929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Киплинг любил общаться с детьми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571480"/>
            <a:ext cx="6500519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6211669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Редьярд</a:t>
            </a:r>
            <a:r>
              <a:rPr lang="ru-RU" dirty="0" smtClean="0"/>
              <a:t> Киплинг</a:t>
            </a:r>
            <a:br>
              <a:rPr lang="ru-RU" dirty="0" smtClean="0"/>
            </a:br>
            <a:r>
              <a:rPr lang="ru-RU" dirty="0" smtClean="0"/>
              <a:t>(в первом ряду справа) среди военных корреспондентов в Южной Африке.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 Layers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Тема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90</TotalTime>
  <Words>534</Words>
  <Application>Microsoft Office PowerPoint</Application>
  <PresentationFormat>Экран (4:3)</PresentationFormat>
  <Paragraphs>21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Glass Layers</vt:lpstr>
      <vt:lpstr>Редьярд Кіплінг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Редьярд Кіплінг</dc:title>
  <dc:creator>User</dc:creator>
  <cp:lastModifiedBy>User</cp:lastModifiedBy>
  <cp:revision>11</cp:revision>
  <dcterms:created xsi:type="dcterms:W3CDTF">2011-06-10T15:59:02Z</dcterms:created>
  <dcterms:modified xsi:type="dcterms:W3CDTF">2011-06-11T16:12:13Z</dcterms:modified>
</cp:coreProperties>
</file>