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gi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8" descr="роз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C:\Documents and Settings\Admin\Мои документы\Мои рисунки\Анимашки\Бабочки жучки и т п\165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3857625"/>
            <a:ext cx="2438400" cy="189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 descr="C:\Documents and Settings\Admin\Мои документы\Мои рисунки\Анимашки\Бабочки жучки и т п\borb26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357813"/>
            <a:ext cx="847725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7" descr="C:\Documents and Settings\Admin\Мои документы\Мои рисунки\Анимашки\Бабочки жучки и т п\44584253.gif"/>
          <p:cNvPicPr>
            <a:picLocks noChangeAspect="1" noChangeArrowheads="1" noCrop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375" y="428625"/>
            <a:ext cx="1381125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8" descr="C:\Documents and Settings\Admin\Рабочий стол\угадай\Зелёный.gi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3813" y="6429375"/>
            <a:ext cx="135255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9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EF4FF7C-91BD-41F7-8716-BCC476CEE722}" type="datetimeFigureOut">
              <a:rPr lang="ru-RU" smtClean="0"/>
              <a:t>01.09.2013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084D96-BE5C-4775-9B22-4FDC3661A5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0379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7409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928662" y="2428868"/>
            <a:ext cx="7509235" cy="166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lvl1pPr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EF4FF7C-91BD-41F7-8716-BCC476CEE722}" type="datetimeFigureOut">
              <a:rPr lang="ru-RU" smtClean="0"/>
              <a:t>01.09.2013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084D96-BE5C-4775-9B22-4FDC3661A5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2133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gif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3FFC5"/>
            </a:gs>
            <a:gs pos="50000">
              <a:srgbClr val="99FF79"/>
            </a:gs>
            <a:gs pos="100000">
              <a:srgbClr val="66FF33"/>
            </a:gs>
            <a:gs pos="100000">
              <a:schemeClr val="accent1">
                <a:tint val="23500"/>
                <a:satMod val="16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EF4FF7C-91BD-41F7-8716-BCC476CEE722}" type="datetimeFigureOut">
              <a:rPr lang="ru-RU" smtClean="0"/>
              <a:t>01.09.2013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2084D96-BE5C-4775-9B22-4FDC3661A5F0}" type="slidenum">
              <a:rPr lang="ru-RU" smtClean="0"/>
              <a:t>‹#›</a:t>
            </a:fld>
            <a:endParaRPr lang="ru-RU"/>
          </a:p>
        </p:txBody>
      </p:sp>
      <p:pic>
        <p:nvPicPr>
          <p:cNvPr id="1031" name="Picture 3" descr="C:\Documents and Settings\Admin\Рабочий стол\Мои шаблоны презентаций\фоны\роз3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1613" y="5214938"/>
            <a:ext cx="2592387" cy="164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5" descr="C:\Documents and Settings\Admin\Мои документы\Мои рисунки\Анимашки\Бабочки жучки и т п\borb27.gi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9144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file:///D:\&#1052;&#1086;&#1080;%20&#1076;&#1086;&#1082;&#1091;&#1084;&#1077;&#1085;&#1090;&#1099;\&#1044;&#1086;%20&#1091;&#1088;&#1086;&#1082;&#1110;&#1074;%20&#1079;&#1072;&#1088;&#1091;&#1073;&#1110;&#1078;&#1085;&#1086;&#1111;%20&#1055;&#1086;&#1088;&#1090;&#1092;&#1086;&#1083;&#1110;&#1086;\5%20&#1082;&#1083;&#1072;&#1089;\&#1042;&#1110;&#1082;&#1090;&#1086;&#1088;&#1080;&#1085;&#1072;%20&#1044;&#1086;%20&#1103;&#1082;&#1086;&#1111;%20&#1082;&#1072;&#1079;&#1082;&#1080;%20&#1110;&#1083;&#1102;&#1089;&#1090;&#1088;&#1072;&#1094;&#1110;&#1103;%202.pptx#-1,1,&#1042;&#1110;&#1082;&#1090;&#1086;&#1088;&#1080;&#1085;&#1072;:  &#8220;&#1044;&#1086; &#1103;&#1082;&#1086;&#1111; &#1082;&#1072;&#1079;&#1082;&#1080; &#1110;&#1083;&#1102;&#1089;&#1090;&#1088;&#1072;&#1094;&#1110;&#1103;?&#8221;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7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Підсумковий урок за І семестр</a:t>
            </a:r>
            <a:endParaRPr lang="ru-RU" sz="72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3662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uk-UA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Країна та автор</a:t>
            </a:r>
            <a:endParaRPr lang="ru-RU" sz="6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071575"/>
            <a:ext cx="8948958" cy="4376583"/>
          </a:xfrm>
        </p:spPr>
        <p:txBody>
          <a:bodyPr/>
          <a:lstStyle/>
          <a:p>
            <a:r>
              <a:rPr lang="uk-UA" sz="4800" b="1" dirty="0" smtClean="0"/>
              <a:t>Пушкін                     Німеччина</a:t>
            </a:r>
          </a:p>
          <a:p>
            <a:r>
              <a:rPr lang="uk-UA" sz="4800" b="1" dirty="0" smtClean="0"/>
              <a:t>Андерсен                 Франція</a:t>
            </a:r>
          </a:p>
          <a:p>
            <a:r>
              <a:rPr lang="uk-UA" sz="4800" b="1" dirty="0" err="1" smtClean="0"/>
              <a:t>Перро</a:t>
            </a:r>
            <a:r>
              <a:rPr lang="uk-UA" sz="4800" b="1" dirty="0" smtClean="0"/>
              <a:t>                       Росія</a:t>
            </a:r>
          </a:p>
          <a:p>
            <a:r>
              <a:rPr lang="uk-UA" sz="4800" b="1" dirty="0" smtClean="0"/>
              <a:t>Маршак                    Данія</a:t>
            </a:r>
          </a:p>
          <a:p>
            <a:r>
              <a:rPr lang="uk-UA" sz="4800" b="1" dirty="0" smtClean="0"/>
              <a:t>Грімм                         Росія</a:t>
            </a:r>
            <a:endParaRPr lang="ru-RU" sz="4800" b="1" dirty="0"/>
          </a:p>
        </p:txBody>
      </p:sp>
    </p:spTree>
    <p:extLst>
      <p:ext uri="{BB962C8B-B14F-4D97-AF65-F5344CB8AC3E}">
        <p14:creationId xmlns:p14="http://schemas.microsoft.com/office/powerpoint/2010/main" val="2616361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uk-UA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Знайди пару:автор-твір</a:t>
            </a:r>
            <a:endParaRPr lang="ru-RU" sz="6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1412776"/>
            <a:ext cx="914501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b="1" dirty="0" smtClean="0"/>
              <a:t>Пушкін                     «Снігова королева»</a:t>
            </a:r>
          </a:p>
          <a:p>
            <a:r>
              <a:rPr lang="uk-UA" sz="4000" b="1" dirty="0" smtClean="0"/>
              <a:t>Андерсен                 «Казка про рибака і   </a:t>
            </a:r>
          </a:p>
          <a:p>
            <a:r>
              <a:rPr lang="uk-UA" sz="4000" b="1" dirty="0"/>
              <a:t> </a:t>
            </a:r>
            <a:r>
              <a:rPr lang="uk-UA" sz="4000" b="1" dirty="0" smtClean="0"/>
              <a:t>                                      рибку»</a:t>
            </a:r>
          </a:p>
          <a:p>
            <a:r>
              <a:rPr lang="uk-UA" sz="4000" b="1" dirty="0" err="1" smtClean="0"/>
              <a:t>Перро</a:t>
            </a:r>
            <a:r>
              <a:rPr lang="uk-UA" sz="4000" b="1" dirty="0" smtClean="0"/>
              <a:t>                         «Пані Метелиця»</a:t>
            </a:r>
          </a:p>
          <a:p>
            <a:r>
              <a:rPr lang="uk-UA" sz="4000" b="1" dirty="0" smtClean="0"/>
              <a:t>Маршак                    «Попелюшка»</a:t>
            </a:r>
          </a:p>
          <a:p>
            <a:r>
              <a:rPr lang="uk-UA" sz="4000" b="1" dirty="0" smtClean="0"/>
              <a:t>Грімм                          «Дванадцять </a:t>
            </a:r>
          </a:p>
          <a:p>
            <a:r>
              <a:rPr lang="uk-UA" sz="4000" b="1" dirty="0"/>
              <a:t> </a:t>
            </a:r>
            <a:r>
              <a:rPr lang="uk-UA" sz="4000" b="1" dirty="0" smtClean="0"/>
              <a:t>                                     місяців»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222667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Управляющая кнопка: фильм 3">
            <a:hlinkClick r:id="rId2" action="ppaction://hlinkpres?slideindex=1&amp;slidetitle=Вікторина:  “До якої казки ілюстрація?”" highlightClick="1"/>
          </p:cNvPr>
          <p:cNvSpPr/>
          <p:nvPr/>
        </p:nvSpPr>
        <p:spPr>
          <a:xfrm>
            <a:off x="1475656" y="5085184"/>
            <a:ext cx="1872208" cy="1080120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9085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143000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uk-UA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Знайди зайве слово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29042"/>
            <a:ext cx="9123716" cy="4376583"/>
          </a:xfrm>
        </p:spPr>
        <p:txBody>
          <a:bodyPr/>
          <a:lstStyle/>
          <a:p>
            <a:r>
              <a:rPr lang="uk-UA" sz="4800" b="1" dirty="0" err="1" smtClean="0"/>
              <a:t>Падчірка</a:t>
            </a:r>
            <a:r>
              <a:rPr lang="uk-UA" sz="4800" b="1" dirty="0" smtClean="0"/>
              <a:t>, Попелюшка, Герда,</a:t>
            </a:r>
          </a:p>
          <a:p>
            <a:pPr marL="0" indent="0">
              <a:buNone/>
            </a:pPr>
            <a:r>
              <a:rPr lang="uk-UA" sz="4800" b="1" dirty="0" smtClean="0"/>
              <a:t> маленька Розбійниця, </a:t>
            </a:r>
          </a:p>
          <a:p>
            <a:pPr marL="0" indent="0">
              <a:buNone/>
            </a:pPr>
            <a:r>
              <a:rPr lang="uk-UA" sz="4800" b="1" dirty="0" err="1" smtClean="0"/>
              <a:t>Беккі</a:t>
            </a:r>
            <a:r>
              <a:rPr lang="uk-UA" sz="4800" b="1" dirty="0" smtClean="0"/>
              <a:t>, королева, </a:t>
            </a:r>
            <a:r>
              <a:rPr lang="uk-UA" sz="4800" b="1" dirty="0" err="1" smtClean="0"/>
              <a:t>Пеппі</a:t>
            </a:r>
            <a:r>
              <a:rPr lang="uk-UA" sz="4800" b="1" dirty="0" smtClean="0"/>
              <a:t>, </a:t>
            </a:r>
            <a:r>
              <a:rPr lang="uk-UA" sz="4800" b="1" dirty="0" err="1" smtClean="0"/>
              <a:t>Кай</a:t>
            </a:r>
            <a:r>
              <a:rPr lang="uk-UA" sz="4800" b="1" dirty="0" smtClean="0"/>
              <a:t>, Том, </a:t>
            </a:r>
          </a:p>
          <a:p>
            <a:pPr marL="0" indent="0">
              <a:buNone/>
            </a:pPr>
            <a:r>
              <a:rPr lang="uk-UA" sz="4800" b="1" dirty="0" smtClean="0"/>
              <a:t>Рибалка, </a:t>
            </a:r>
            <a:r>
              <a:rPr lang="uk-UA" sz="4800" b="1" dirty="0" err="1" smtClean="0"/>
              <a:t>Мауглі</a:t>
            </a:r>
            <a:r>
              <a:rPr lang="uk-UA" sz="4800" b="1" dirty="0" smtClean="0"/>
              <a:t>, принц, </a:t>
            </a:r>
            <a:r>
              <a:rPr lang="uk-UA" sz="4800" b="1" dirty="0" err="1" smtClean="0"/>
              <a:t>Аніка</a:t>
            </a:r>
            <a:r>
              <a:rPr lang="uk-UA" sz="4800" b="1" dirty="0" smtClean="0"/>
              <a:t>, </a:t>
            </a:r>
          </a:p>
          <a:p>
            <a:pPr marL="0" indent="0">
              <a:buNone/>
            </a:pPr>
            <a:r>
              <a:rPr lang="uk-UA" sz="4800" b="1" dirty="0" err="1" smtClean="0"/>
              <a:t>Гек</a:t>
            </a:r>
            <a:r>
              <a:rPr lang="uk-UA" sz="4800" b="1" dirty="0" smtClean="0"/>
              <a:t>, лапландка, Ворон</a:t>
            </a:r>
            <a:endParaRPr lang="ru-RU" sz="4800" b="1" dirty="0"/>
          </a:p>
        </p:txBody>
      </p:sp>
    </p:spTree>
    <p:extLst>
      <p:ext uri="{BB962C8B-B14F-4D97-AF65-F5344CB8AC3E}">
        <p14:creationId xmlns:p14="http://schemas.microsoft.com/office/powerpoint/2010/main" val="2792356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579296" cy="1143000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uk-UA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Зайди пару:річ </a:t>
            </a:r>
            <a:r>
              <a:rPr lang="uk-UA" sz="66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-герой</a:t>
            </a:r>
            <a:endParaRPr lang="ru-RU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268760"/>
            <a:ext cx="8030212" cy="5299912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uk-UA" sz="3600" b="1" dirty="0" smtClean="0"/>
              <a:t>Попелюшка                     1.Скалка   </a:t>
            </a:r>
          </a:p>
          <a:p>
            <a:pPr marL="514350" indent="-514350">
              <a:buAutoNum type="arabicPeriod"/>
            </a:pPr>
            <a:r>
              <a:rPr lang="uk-UA" sz="3600" b="1" dirty="0" smtClean="0"/>
              <a:t>Снігова королева           2. </a:t>
            </a:r>
            <a:r>
              <a:rPr lang="uk-UA" sz="3600" b="1" dirty="0" err="1" smtClean="0"/>
              <a:t>Лукомор»є</a:t>
            </a:r>
            <a:endParaRPr lang="uk-UA" sz="3600" b="1" dirty="0" smtClean="0"/>
          </a:p>
          <a:p>
            <a:pPr marL="514350" indent="-514350">
              <a:buAutoNum type="arabicPeriod"/>
            </a:pPr>
            <a:r>
              <a:rPr lang="uk-UA" sz="3600" b="1" dirty="0" smtClean="0"/>
              <a:t>Пані Метелиця               3. Проліски</a:t>
            </a:r>
          </a:p>
          <a:p>
            <a:pPr marL="514350" indent="-514350">
              <a:buAutoNum type="arabicPeriod"/>
            </a:pPr>
            <a:r>
              <a:rPr lang="uk-UA" sz="3600" b="1" dirty="0" smtClean="0"/>
              <a:t>Пасербиця                       4. </a:t>
            </a:r>
            <a:r>
              <a:rPr lang="uk-UA" sz="3600" b="1" dirty="0"/>
              <a:t>Троянда</a:t>
            </a:r>
            <a:endParaRPr lang="ru-RU" sz="3600" b="1" dirty="0"/>
          </a:p>
          <a:p>
            <a:pPr marL="514350" indent="-514350">
              <a:buAutoNum type="arabicPeriod"/>
            </a:pPr>
            <a:r>
              <a:rPr lang="uk-UA" sz="3600" b="1" dirty="0" smtClean="0"/>
              <a:t>Герда                                 5. Перина</a:t>
            </a:r>
          </a:p>
          <a:p>
            <a:pPr marL="514350" indent="-514350">
              <a:buAutoNum type="arabicPeriod"/>
            </a:pPr>
            <a:r>
              <a:rPr lang="uk-UA" sz="3600" b="1" dirty="0" smtClean="0"/>
              <a:t>Чаклун                               6. Палац</a:t>
            </a:r>
          </a:p>
          <a:p>
            <a:pPr marL="514350" indent="-514350">
              <a:buAutoNum type="arabicPeriod"/>
            </a:pPr>
            <a:r>
              <a:rPr lang="uk-UA" sz="3600" b="1" dirty="0" err="1" smtClean="0"/>
              <a:t>Кай</a:t>
            </a:r>
            <a:r>
              <a:rPr lang="uk-UA" sz="3600" b="1" dirty="0" smtClean="0"/>
              <a:t>                                      7. Черевичок</a:t>
            </a:r>
          </a:p>
          <a:p>
            <a:pPr marL="514350" indent="-514350">
              <a:buAutoNum type="arabicPeriod"/>
            </a:pPr>
            <a:r>
              <a:rPr lang="uk-UA" sz="3600" b="1" dirty="0" smtClean="0"/>
              <a:t>Королева                            8. Веретено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2678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Цветочная поляна анимированный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Казка</Template>
  <TotalTime>94</TotalTime>
  <Words>121</Words>
  <Application>Microsoft Office PowerPoint</Application>
  <PresentationFormat>Экран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Цветочная поляна анимированный</vt:lpstr>
      <vt:lpstr>Підсумковий урок за І семестр</vt:lpstr>
      <vt:lpstr>Країна та автор</vt:lpstr>
      <vt:lpstr>Знайди пару:автор-твір</vt:lpstr>
      <vt:lpstr>Презентация PowerPoint</vt:lpstr>
      <vt:lpstr>Знайди зайве слово</vt:lpstr>
      <vt:lpstr>Зайди пару:річ -герой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Валентина Іванівна</dc:creator>
  <cp:lastModifiedBy>Валентина Іванівна</cp:lastModifiedBy>
  <cp:revision>5</cp:revision>
  <dcterms:created xsi:type="dcterms:W3CDTF">2012-12-26T07:50:20Z</dcterms:created>
  <dcterms:modified xsi:type="dcterms:W3CDTF">2013-09-01T18:47:03Z</dcterms:modified>
</cp:coreProperties>
</file>