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5" r:id="rId2"/>
  </p:sldMasterIdLst>
  <p:sldIdLst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5515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6204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60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7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8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05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430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09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9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11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1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 descr="fsdhn ifez iez 6754 fgd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/>
              <a:t>Page </a:t>
            </a:r>
            <a:fld id="{ABC11707-C89A-427C-81A9-FA0A7FD1977A}" type="slidenum">
              <a:rPr lang="fr-FR" b="1"/>
              <a:pPr/>
              <a:t>‹#›</a:t>
            </a:fld>
            <a:endParaRPr lang="fr-FR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Підсумкова вікторина за казками братів Грімм та Г.К. Андерсена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3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590550"/>
            <a:ext cx="561975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8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628650"/>
            <a:ext cx="561975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8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Кэрол </a:t>
            </a:r>
            <a:r>
              <a:rPr lang="ru-RU" i="1" dirty="0" err="1" smtClean="0"/>
              <a:t>Лоусон</a:t>
            </a:r>
            <a:r>
              <a:rPr lang="ru-RU" i="1" dirty="0" smtClean="0"/>
              <a:t> (</a:t>
            </a:r>
            <a:r>
              <a:rPr lang="ru-RU" i="1" dirty="0" err="1" smtClean="0"/>
              <a:t>Carol</a:t>
            </a:r>
            <a:r>
              <a:rPr lang="ru-RU" i="1" dirty="0" smtClean="0"/>
              <a:t> </a:t>
            </a:r>
            <a:r>
              <a:rPr lang="ru-RU" i="1" dirty="0" err="1" smtClean="0"/>
              <a:t>Lawson</a:t>
            </a:r>
            <a:r>
              <a:rPr lang="ru-RU" i="1" dirty="0" smtClean="0"/>
              <a:t>) и ее иллюстрации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Все любят сказки и дети, и взрослые. А, если еще есть к сказке и иллюстрации, то интерес прочесть и посмотреть ее возрастает еще больше. Хочу Вам предложить посмотреть очень-очень сказочные иллюстрации Кэрол </a:t>
            </a:r>
            <a:r>
              <a:rPr lang="ru-RU" dirty="0" err="1" smtClean="0"/>
              <a:t>Лоусон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Кэрол </a:t>
            </a:r>
            <a:r>
              <a:rPr lang="ru-RU" dirty="0" err="1" smtClean="0"/>
              <a:t>Лоусон</a:t>
            </a:r>
            <a:r>
              <a:rPr lang="ru-RU" dirty="0" smtClean="0"/>
              <a:t> - иллюстратор, работающий в международном книгоиздании, дизайне и рекламе. Ее работа включают иллюстрации к сказкам братьев Гримм и Ганса Х. Андерсона: единорогов и фей, иллюстрации плюшевого медвежонка, животных, птиц и Рождественские изображения.</a:t>
            </a:r>
          </a:p>
          <a:p>
            <a:r>
              <a:rPr lang="ru-RU" dirty="0" smtClean="0"/>
              <a:t>Пишет и иллюстрирует собственные книги и производит печатные издания.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9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600075"/>
            <a:ext cx="561975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61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595313"/>
            <a:ext cx="561975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1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600075"/>
            <a:ext cx="561975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7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881063"/>
            <a:ext cx="51435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0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604838"/>
            <a:ext cx="56197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7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600075"/>
            <a:ext cx="561975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9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600075"/>
            <a:ext cx="561975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6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5</TotalTime>
  <Words>111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GoldNight</vt:lpstr>
      <vt:lpstr>Modèle par défaut</vt:lpstr>
      <vt:lpstr>Підсумкова вікторина за казками братів Грімм та Г.К. Андерсена</vt:lpstr>
      <vt:lpstr>Кэрол Лоусон (Carol Lawson) и ее иллюстрации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Підсумкова вікторина за казками братів Грімм та Г.К. Андерсена</dc:title>
  <dc:creator>User</dc:creator>
  <cp:lastModifiedBy>User</cp:lastModifiedBy>
  <cp:revision>1</cp:revision>
  <dcterms:created xsi:type="dcterms:W3CDTF">2012-06-04T15:02:14Z</dcterms:created>
  <dcterms:modified xsi:type="dcterms:W3CDTF">2012-06-04T15:07:40Z</dcterms:modified>
</cp:coreProperties>
</file>