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0" r:id="rId6"/>
    <p:sldId id="257" r:id="rId7"/>
    <p:sldId id="258" r:id="rId8"/>
    <p:sldId id="259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рирода\Prir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1960" y="5085184"/>
            <a:ext cx="4907009" cy="965969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6304384"/>
            <a:ext cx="4572000" cy="55361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974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11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рирода\Prirod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975" y="115888"/>
            <a:ext cx="65532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2339975" y="1125538"/>
            <a:ext cx="65532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07950" y="656907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400">
                <a:solidFill>
                  <a:srgbClr val="C3D69B"/>
                </a:solidFill>
                <a:latin typeface="Ariston" pitchFamily="66" charset="0"/>
              </a:rPr>
              <a:t>ProPowerPoint.Ru</a:t>
            </a:r>
            <a:endParaRPr lang="ru-RU" sz="1400">
              <a:solidFill>
                <a:srgbClr val="C3D69B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3928" y="4293096"/>
            <a:ext cx="4907009" cy="965969"/>
          </a:xfrm>
        </p:spPr>
        <p:txBody>
          <a:bodyPr/>
          <a:lstStyle/>
          <a:p>
            <a:pPr algn="ctr"/>
            <a:r>
              <a:rPr lang="uk-UA" b="1" dirty="0" err="1" smtClean="0">
                <a:latin typeface="A La Russ" pitchFamily="82" charset="0"/>
              </a:rPr>
              <a:t>Момотаро</a:t>
            </a:r>
            <a:r>
              <a:rPr lang="uk-UA" b="1" dirty="0" smtClean="0">
                <a:latin typeface="A La Russ" pitchFamily="82" charset="0"/>
              </a:rPr>
              <a:t> або Хлопчик-персик</a:t>
            </a:r>
            <a:endParaRPr lang="ru-RU" b="1" dirty="0">
              <a:latin typeface="A La Russ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805264"/>
            <a:ext cx="5184576" cy="553616"/>
          </a:xfrm>
        </p:spPr>
        <p:txBody>
          <a:bodyPr/>
          <a:lstStyle/>
          <a:p>
            <a:r>
              <a:rPr lang="uk-UA" dirty="0" smtClean="0"/>
              <a:t>Японська народна казка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2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Documents and Settings\User\Мои документы\Мои рисунки\Новый рисунок (7)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700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1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5013176"/>
            <a:ext cx="6553200" cy="779462"/>
          </a:xfrm>
        </p:spPr>
        <p:txBody>
          <a:bodyPr/>
          <a:lstStyle/>
          <a:p>
            <a:r>
              <a:rPr lang="uk-UA" dirty="0" smtClean="0"/>
              <a:t>Відтвори казку за ілюстраціями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2448272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3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6734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04856" cy="55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6134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4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57543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8424936" cy="595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9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6134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05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 and Settings\User\Мои документы\Мои рисунки\Новый рисунок (7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827918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4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rod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Priroda</Template>
  <TotalTime>358</TotalTime>
  <Words>10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Priroda</vt:lpstr>
      <vt:lpstr>Момотаро або Хлопчик-персик</vt:lpstr>
      <vt:lpstr>Відтвори казку за ілюстраціями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Іванівна</dc:creator>
  <cp:lastModifiedBy>Валентина Іванівна</cp:lastModifiedBy>
  <cp:revision>5</cp:revision>
  <dcterms:created xsi:type="dcterms:W3CDTF">2014-09-26T06:53:29Z</dcterms:created>
  <dcterms:modified xsi:type="dcterms:W3CDTF">2014-09-28T10:39:00Z</dcterms:modified>
</cp:coreProperties>
</file>