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28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9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2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53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32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31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Photoshop\GoldenAutumn\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7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Ілюстрації до російських </a:t>
            </a:r>
            <a:br>
              <a:rPr lang="uk-UA" sz="7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7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казок</a:t>
            </a:r>
            <a:endParaRPr lang="ru-RU" sz="7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7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76672"/>
            <a:ext cx="847980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7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8292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0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855018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3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332656"/>
            <a:ext cx="314800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6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2" y="548680"/>
            <a:ext cx="851291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7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332656"/>
            <a:ext cx="4104456" cy="627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1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608512" cy="642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8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809625"/>
            <a:ext cx="80962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1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Мои документы\Мои рисунки\b0462f3cc30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389653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6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Мои документы\Мои рисунки\088c358ccbe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344816" cy="543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63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Мои документы\Мои рисунки\524e58219ec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9061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2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Мои документы\Мои рисунки\0179859ed3b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3384376" cy="655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58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Мои документы\Мои рисунки\c981a8ff33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3240360" cy="641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80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\Мои документы\Мои рисунки\a40b2442ada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323171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59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695325"/>
            <a:ext cx="80962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1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60648"/>
            <a:ext cx="2642220" cy="644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3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enni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Osenniy</Template>
  <TotalTime>11</TotalTime>
  <Words>3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Osenniy</vt:lpstr>
      <vt:lpstr>Ілюстрації до російських  казок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Ілюстрації до російських  казок</dc:title>
  <dc:creator>User</dc:creator>
  <cp:lastModifiedBy>User</cp:lastModifiedBy>
  <cp:revision>2</cp:revision>
  <dcterms:created xsi:type="dcterms:W3CDTF">2012-05-24T16:26:06Z</dcterms:created>
  <dcterms:modified xsi:type="dcterms:W3CDTF">2012-05-24T16:37:24Z</dcterms:modified>
</cp:coreProperties>
</file>