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8" r:id="rId7"/>
    <p:sldId id="267" r:id="rId8"/>
    <p:sldId id="263" r:id="rId9"/>
    <p:sldId id="266" r:id="rId10"/>
    <p:sldId id="264" r:id="rId11"/>
    <p:sldId id="265" r:id="rId12"/>
    <p:sldId id="260" r:id="rId13"/>
    <p:sldId id="269" r:id="rId14"/>
    <p:sldId id="26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6FBA-3E42-4603-B377-9F8A3D15AF84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D4A-18D2-4BA7-B6D7-F3E594281C3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6FBA-3E42-4603-B377-9F8A3D15AF84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D4A-18D2-4BA7-B6D7-F3E594281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6FBA-3E42-4603-B377-9F8A3D15AF84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D4A-18D2-4BA7-B6D7-F3E594281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6FBA-3E42-4603-B377-9F8A3D15AF84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D4A-18D2-4BA7-B6D7-F3E594281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6FBA-3E42-4603-B377-9F8A3D15AF84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D4A-18D2-4BA7-B6D7-F3E594281C3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6FBA-3E42-4603-B377-9F8A3D15AF84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D4A-18D2-4BA7-B6D7-F3E594281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6FBA-3E42-4603-B377-9F8A3D15AF84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D4A-18D2-4BA7-B6D7-F3E594281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6FBA-3E42-4603-B377-9F8A3D15AF84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9C8D4A-18D2-4BA7-B6D7-F3E594281C3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6FBA-3E42-4603-B377-9F8A3D15AF84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D4A-18D2-4BA7-B6D7-F3E594281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6FBA-3E42-4603-B377-9F8A3D15AF84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D9C8D4A-18D2-4BA7-B6D7-F3E594281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A426FBA-3E42-4603-B377-9F8A3D15AF84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8D4A-18D2-4BA7-B6D7-F3E594281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A426FBA-3E42-4603-B377-9F8A3D15AF84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9C8D4A-18D2-4BA7-B6D7-F3E594281C3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887352" cy="3115776"/>
          </a:xfrm>
        </p:spPr>
        <p:txBody>
          <a:bodyPr>
            <a:normAutofit/>
          </a:bodyPr>
          <a:lstStyle/>
          <a:p>
            <a:r>
              <a:rPr lang="uk-UA" dirty="0">
                <a:effectLst/>
              </a:rPr>
              <a:t>Український «Гуттенберг» Іван Федоров.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78714"/>
            <a:ext cx="7344816" cy="540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68726" y="6309320"/>
            <a:ext cx="25808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Московський</a:t>
            </a:r>
            <a:r>
              <a:rPr lang="ru-RU" dirty="0" smtClean="0"/>
              <a:t> Апостол.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7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Апостол. Москва, </a:t>
            </a:r>
            <a:r>
              <a:rPr lang="ru-RU" dirty="0" err="1"/>
              <a:t>друкувався</a:t>
            </a:r>
            <a:r>
              <a:rPr lang="ru-RU" dirty="0"/>
              <a:t> з 17/IV 1563 по 1/III 1564, 6 </a:t>
            </a:r>
            <a:r>
              <a:rPr lang="ru-RU" dirty="0" err="1"/>
              <a:t>ненумерованих</a:t>
            </a:r>
            <a:r>
              <a:rPr lang="ru-RU" dirty="0"/>
              <a:t> </a:t>
            </a:r>
            <a:r>
              <a:rPr lang="ru-RU" dirty="0" err="1"/>
              <a:t>листів</a:t>
            </a:r>
            <a:r>
              <a:rPr lang="ru-RU" dirty="0"/>
              <a:t> + 262 </a:t>
            </a:r>
            <a:r>
              <a:rPr lang="ru-RU" dirty="0" err="1"/>
              <a:t>нумерованих</a:t>
            </a:r>
            <a:r>
              <a:rPr lang="ru-RU" dirty="0"/>
              <a:t> (тут і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мається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нумерація</a:t>
            </a:r>
            <a:r>
              <a:rPr lang="ru-RU" dirty="0"/>
              <a:t> </a:t>
            </a:r>
            <a:r>
              <a:rPr lang="ru-RU" dirty="0" err="1"/>
              <a:t>кириличними</a:t>
            </a:r>
            <a:r>
              <a:rPr lang="ru-RU" dirty="0"/>
              <a:t> буквами), формат </a:t>
            </a:r>
            <a:r>
              <a:rPr lang="ru-RU" dirty="0" err="1"/>
              <a:t>сторінок</a:t>
            </a:r>
            <a:r>
              <a:rPr lang="ru-RU" dirty="0"/>
              <a:t> не </a:t>
            </a:r>
            <a:r>
              <a:rPr lang="ru-RU" dirty="0" err="1"/>
              <a:t>менший</a:t>
            </a:r>
            <a:r>
              <a:rPr lang="ru-RU" dirty="0"/>
              <a:t> 285 x 193 мм, </a:t>
            </a:r>
            <a:r>
              <a:rPr lang="ru-RU" dirty="0" err="1"/>
              <a:t>друк</a:t>
            </a:r>
            <a:r>
              <a:rPr lang="ru-RU" dirty="0"/>
              <a:t> в два </a:t>
            </a:r>
            <a:r>
              <a:rPr lang="ru-RU" dirty="0" err="1"/>
              <a:t>кольори</a:t>
            </a:r>
            <a:r>
              <a:rPr lang="ru-RU" dirty="0"/>
              <a:t>, тираж </a:t>
            </a:r>
            <a:r>
              <a:rPr lang="ru-RU" dirty="0" err="1"/>
              <a:t>близько</a:t>
            </a:r>
            <a:r>
              <a:rPr lang="ru-RU" dirty="0"/>
              <a:t> 1000, </a:t>
            </a:r>
            <a:r>
              <a:rPr lang="ru-RU" dirty="0" err="1"/>
              <a:t>збереглось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47 </a:t>
            </a:r>
            <a:r>
              <a:rPr lang="ru-RU" dirty="0" err="1"/>
              <a:t>екземплярів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952328" cy="660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6237312"/>
            <a:ext cx="33317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Надгробок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Федоровича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0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612068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1146" y="5949280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Памятная монета "Иван Федоров". Серия "Выдающиеся личности Украины</a:t>
            </a:r>
          </a:p>
        </p:txBody>
      </p:sp>
    </p:spTree>
    <p:extLst>
      <p:ext uri="{BB962C8B-B14F-4D97-AF65-F5344CB8AC3E}">
        <p14:creationId xmlns:p14="http://schemas.microsoft.com/office/powerpoint/2010/main" val="22954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3" y="188640"/>
            <a:ext cx="422094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18420" y="6192689"/>
            <a:ext cx="42255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Івану</a:t>
            </a:r>
            <a:r>
              <a:rPr lang="ru-RU" dirty="0" smtClean="0"/>
              <a:t> Федоровичу в </a:t>
            </a:r>
            <a:r>
              <a:rPr lang="ru-RU" dirty="0" err="1" smtClean="0"/>
              <a:t>Москві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8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88640"/>
            <a:ext cx="3248992" cy="64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6093296"/>
            <a:ext cx="39460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Івану</a:t>
            </a:r>
            <a:r>
              <a:rPr lang="ru-RU" dirty="0" smtClean="0"/>
              <a:t> Федорову у </a:t>
            </a:r>
            <a:r>
              <a:rPr lang="ru-RU" dirty="0" err="1" smtClean="0"/>
              <a:t>Львові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9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5005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9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14116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vi-VN" dirty="0"/>
              <a:t>Іва́н Федоро́вич, Іван Феодорович, Іван Федоров (1510—1530 — † 5 (15) грудня 1583, Львів) — діяч східнослов'янської культури, один із перших (після Швайпольта Фіоля та Франциска Скорини) східнослов'янських типографів, а також гравер, інженер, ливарник.Разом з білорусом Петром Мстиславцем видрукував в 1564 році в Москві свою першу книгу — «Апостол». У 1566 році через переслідуванням з боку вищого російського духівництва та боярства покинув Москву та переїхав до Великого князівства Литовського. В вересні 1572 року переїхав до Львова, де у 1574 році уклав і надрукував перший східнослов’янський посібник — «Буквар» з граматикою та здійснив друге видання «Апостола</a:t>
            </a:r>
            <a:r>
              <a:rPr lang="vi-VN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7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7620000" cy="4124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133528" y="6093296"/>
            <a:ext cx="43734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Автограф Федоровича з 23 </a:t>
            </a:r>
            <a:r>
              <a:rPr lang="ru-RU" dirty="0" err="1" smtClean="0"/>
              <a:t>липня</a:t>
            </a:r>
            <a:r>
              <a:rPr lang="ru-RU" dirty="0" smtClean="0"/>
              <a:t> 1583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4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16831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9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69811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8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5112568" cy="636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6092138"/>
            <a:ext cx="54360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друкарні</a:t>
            </a:r>
            <a:r>
              <a:rPr lang="ru-RU" dirty="0" smtClean="0"/>
              <a:t> </a:t>
            </a:r>
            <a:r>
              <a:rPr lang="ru-RU" dirty="0" err="1" smtClean="0"/>
              <a:t>Ставропігійського</a:t>
            </a:r>
            <a:r>
              <a:rPr lang="ru-RU" dirty="0" smtClean="0"/>
              <a:t> братства, де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надруковані</a:t>
            </a:r>
            <a:r>
              <a:rPr lang="ru-RU" dirty="0" smtClean="0"/>
              <a:t> книги </a:t>
            </a:r>
            <a:r>
              <a:rPr lang="ru-RU" dirty="0" err="1" smtClean="0"/>
              <a:t>Івана</a:t>
            </a:r>
            <a:r>
              <a:rPr lang="ru-RU" dirty="0" smtClean="0"/>
              <a:t> Федоровича, </a:t>
            </a:r>
            <a:r>
              <a:rPr lang="ru-RU" dirty="0" err="1" smtClean="0"/>
              <a:t>Львів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4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4664"/>
            <a:ext cx="408488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6206640"/>
            <a:ext cx="30044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Сторінка</a:t>
            </a:r>
            <a:r>
              <a:rPr lang="ru-RU" dirty="0" smtClean="0"/>
              <a:t> </a:t>
            </a:r>
            <a:r>
              <a:rPr lang="ru-RU" dirty="0" err="1" smtClean="0"/>
              <a:t>Острозької</a:t>
            </a:r>
            <a:r>
              <a:rPr lang="ru-RU" dirty="0" smtClean="0"/>
              <a:t> </a:t>
            </a:r>
            <a:r>
              <a:rPr lang="ru-RU" dirty="0" err="1" smtClean="0"/>
              <a:t>Біблії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4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dirty="0" err="1"/>
              <a:t>Біблія</a:t>
            </a:r>
            <a:r>
              <a:rPr lang="ru-RU" dirty="0"/>
              <a:t>. Острог, 1581. 8 </a:t>
            </a:r>
            <a:r>
              <a:rPr lang="ru-RU" dirty="0" err="1"/>
              <a:t>ненумерованих</a:t>
            </a:r>
            <a:r>
              <a:rPr lang="ru-RU" dirty="0"/>
              <a:t> + 276 + 180 + 30 + 56 + 78 </a:t>
            </a:r>
            <a:r>
              <a:rPr lang="ru-RU" dirty="0" err="1"/>
              <a:t>нумерованих</a:t>
            </a:r>
            <a:r>
              <a:rPr lang="ru-RU" dirty="0"/>
              <a:t> </a:t>
            </a:r>
            <a:r>
              <a:rPr lang="ru-RU" dirty="0" err="1"/>
              <a:t>листів</a:t>
            </a:r>
            <a:r>
              <a:rPr lang="ru-RU" dirty="0"/>
              <a:t> </a:t>
            </a:r>
            <a:r>
              <a:rPr lang="ru-RU" dirty="0" err="1"/>
              <a:t>п'яти</a:t>
            </a:r>
            <a:r>
              <a:rPr lang="ru-RU" dirty="0"/>
              <a:t> </a:t>
            </a:r>
            <a:r>
              <a:rPr lang="ru-RU" dirty="0" err="1"/>
              <a:t>рахунків</a:t>
            </a:r>
            <a:r>
              <a:rPr lang="ru-RU" dirty="0"/>
              <a:t>, формат не </a:t>
            </a:r>
            <a:r>
              <a:rPr lang="ru-RU" dirty="0" err="1"/>
              <a:t>менший</a:t>
            </a:r>
            <a:r>
              <a:rPr lang="ru-RU" dirty="0"/>
              <a:t> 309 </a:t>
            </a:r>
            <a:r>
              <a:rPr lang="en-US" dirty="0"/>
              <a:t>x 202 </a:t>
            </a:r>
            <a:r>
              <a:rPr lang="ru-RU" dirty="0"/>
              <a:t>мм, </a:t>
            </a:r>
            <a:r>
              <a:rPr lang="ru-RU" dirty="0" err="1"/>
              <a:t>набір</a:t>
            </a:r>
            <a:r>
              <a:rPr lang="ru-RU" dirty="0"/>
              <a:t> в </a:t>
            </a:r>
            <a:r>
              <a:rPr lang="ru-RU" dirty="0" err="1"/>
              <a:t>дві</a:t>
            </a:r>
            <a:r>
              <a:rPr lang="ru-RU" dirty="0"/>
              <a:t> колонки,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на </a:t>
            </a:r>
            <a:r>
              <a:rPr lang="ru-RU" dirty="0" err="1"/>
              <a:t>грецькій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; </a:t>
            </a:r>
            <a:r>
              <a:rPr lang="ru-RU" dirty="0" err="1"/>
              <a:t>друк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в один </a:t>
            </a:r>
            <a:r>
              <a:rPr lang="ru-RU" dirty="0" err="1"/>
              <a:t>колір</a:t>
            </a:r>
            <a:r>
              <a:rPr lang="ru-RU" dirty="0"/>
              <a:t> (</a:t>
            </a:r>
            <a:r>
              <a:rPr lang="ru-RU" dirty="0" err="1"/>
              <a:t>кіновар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титулі</a:t>
            </a:r>
            <a:r>
              <a:rPr lang="ru-RU" dirty="0"/>
              <a:t>). Тираж до 1500, </a:t>
            </a:r>
            <a:r>
              <a:rPr lang="ru-RU" dirty="0" err="1"/>
              <a:t>зберіглось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400 (рекордно </a:t>
            </a:r>
            <a:r>
              <a:rPr lang="ru-RU" dirty="0" err="1"/>
              <a:t>багато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новіших</a:t>
            </a:r>
            <a:r>
              <a:rPr lang="ru-RU" dirty="0"/>
              <a:t> </a:t>
            </a:r>
            <a:r>
              <a:rPr lang="ru-RU" dirty="0" err="1"/>
              <a:t>видань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03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</TotalTime>
  <Words>298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Український «Гуттенберг» Іван Федоров.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Український «Гуттенберг» Іван Федоров. </dc:title>
  <dc:creator>Валентина Іванівна</dc:creator>
  <cp:lastModifiedBy>Валентина Іванівна</cp:lastModifiedBy>
  <cp:revision>6</cp:revision>
  <dcterms:created xsi:type="dcterms:W3CDTF">2012-11-07T14:25:32Z</dcterms:created>
  <dcterms:modified xsi:type="dcterms:W3CDTF">2012-11-07T15:47:38Z</dcterms:modified>
</cp:coreProperties>
</file>