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83D1-485D-4542-BE49-FA73DDCA2D38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19EA-6F4E-4680-9A76-ABCF2A57E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83D1-485D-4542-BE49-FA73DDCA2D38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19EA-6F4E-4680-9A76-ABCF2A57E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83D1-485D-4542-BE49-FA73DDCA2D38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19EA-6F4E-4680-9A76-ABCF2A57E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83D1-485D-4542-BE49-FA73DDCA2D38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19EA-6F4E-4680-9A76-ABCF2A57E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83D1-485D-4542-BE49-FA73DDCA2D38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19EA-6F4E-4680-9A76-ABCF2A57E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83D1-485D-4542-BE49-FA73DDCA2D38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19EA-6F4E-4680-9A76-ABCF2A57E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83D1-485D-4542-BE49-FA73DDCA2D38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19EA-6F4E-4680-9A76-ABCF2A57E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83D1-485D-4542-BE49-FA73DDCA2D38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19EA-6F4E-4680-9A76-ABCF2A57E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83D1-485D-4542-BE49-FA73DDCA2D38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19EA-6F4E-4680-9A76-ABCF2A57E7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83D1-485D-4542-BE49-FA73DDCA2D38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F19EA-6F4E-4680-9A76-ABCF2A57E7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583D1-485D-4542-BE49-FA73DDCA2D38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3F19EA-6F4E-4680-9A76-ABCF2A57E7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83F19EA-6F4E-4680-9A76-ABCF2A57E7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28583D1-485D-4542-BE49-FA73DDCA2D38}" type="datetimeFigureOut">
              <a:rPr lang="ru-RU" smtClean="0"/>
              <a:pPr/>
              <a:t>05.09.2011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Ілюстрації до казки Шарля </a:t>
            </a:r>
            <a:r>
              <a:rPr lang="uk-UA" b="1" dirty="0" err="1" smtClean="0"/>
              <a:t>Перро</a:t>
            </a:r>
            <a:r>
              <a:rPr lang="uk-UA" b="1" dirty="0" smtClean="0"/>
              <a:t> </a:t>
            </a:r>
            <a:r>
              <a:rPr lang="uk-UA" b="1" dirty="0" err="1" smtClean="0"/>
              <a:t>“Кіт</a:t>
            </a:r>
            <a:r>
              <a:rPr lang="uk-UA" b="1" dirty="0" smtClean="0"/>
              <a:t> у </a:t>
            </a:r>
            <a:r>
              <a:rPr lang="uk-UA" b="1" dirty="0" err="1" smtClean="0"/>
              <a:t>чоботях”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0"/>
            <a:ext cx="5432151" cy="675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642918"/>
            <a:ext cx="815709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0"/>
            <a:ext cx="5567321" cy="693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Arxiv\Зображення\Казки 2\77610053_large_30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04220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Arxiv\Зображення\Казки 2\77610054_large_32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792731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Arxiv\Зображення\Казки 2\77610055_large_34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-1"/>
            <a:ext cx="5518432" cy="6903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Arxiv\Зображення\Казки 2\77610056_large_36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0"/>
            <a:ext cx="553491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Arxiv\Зображення\Казки 2\77610057_large_38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-1"/>
            <a:ext cx="5530624" cy="6863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Arxiv\Зображення\Казки 2\77610058_large_40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098180" cy="5035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Arxiv\Зображення\Казки 2\77610059_large_00oblbuk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357297"/>
            <a:ext cx="8025578" cy="4784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Arxiv\Зображення\Казки 2\77610042_large_08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7132" y="0"/>
            <a:ext cx="550183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Arxiv\Зображення\Казки 2\77610043_large_1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62083" y="0"/>
            <a:ext cx="55260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Arxiv\Зображення\Казки 2\77610044_large_12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16659" y="0"/>
            <a:ext cx="554593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0"/>
            <a:ext cx="54930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17494" y="0"/>
            <a:ext cx="55150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95538" y="0"/>
            <a:ext cx="54930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0796" y="0"/>
            <a:ext cx="5504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147</TotalTime>
  <Words>10</Words>
  <Application>Microsoft Office PowerPoint</Application>
  <PresentationFormat>Экран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Adjacency</vt:lpstr>
      <vt:lpstr>Ілюстрації до казки Шарля Перро “Кіт у чоботях”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Ілюстрації до казки Шарля Перро “Кіт у чоботях”</dc:title>
  <dc:creator>User</dc:creator>
  <cp:lastModifiedBy>User</cp:lastModifiedBy>
  <cp:revision>18</cp:revision>
  <dcterms:created xsi:type="dcterms:W3CDTF">2011-09-05T08:42:47Z</dcterms:created>
  <dcterms:modified xsi:type="dcterms:W3CDTF">2011-09-05T17:29:33Z</dcterms:modified>
</cp:coreProperties>
</file>