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E2EB551-F23C-45B6-AC9E-A08DEBEE35B4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5647BA9-B8F6-4BFC-ADD4-A623C8B1AF7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i="1" dirty="0" smtClean="0"/>
              <a:t>Ілюстрації до казки братів Грімм «Бременські музиканти»</a:t>
            </a:r>
            <a:endParaRPr lang="ru-RU" sz="6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2"/>
            <a:ext cx="5055338" cy="684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2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7"/>
            <a:ext cx="7722535" cy="682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" y="-315"/>
            <a:ext cx="5668029" cy="685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776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8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76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6776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324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8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" y="8136"/>
            <a:ext cx="7318231" cy="684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8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" y="15889"/>
            <a:ext cx="5038373" cy="684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3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</TotalTime>
  <Words>9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Ілюстрації до казки братів Грімм «Бременські музиканти»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2011-12-12T17:21:45Z</dcterms:created>
  <dcterms:modified xsi:type="dcterms:W3CDTF">2011-12-12T17:38:59Z</dcterms:modified>
</cp:coreProperties>
</file>