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096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4096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96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096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7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7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097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8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098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8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3A0DBD-F0B5-48CE-9473-EE06CBFBA66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8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31F8F-A7C2-42AA-9135-6D04F1C708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8F1-CC8B-457F-BEFB-FAC5EE3BD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BAF987-5D32-4759-8FB1-3109047AD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67535D-06F6-4D82-9174-C84E6C42A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F0D56D-570B-4B34-9AFC-AC12FFFDB0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41225-5FB8-4688-9B3A-47CB8AAE6D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7CDF8-14D4-45F7-9C6F-372A20952F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0B44F-7111-4989-8CF4-A965482FE6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8D120-B33A-4BE5-BFC8-5F7F327B1C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74F63-2A7E-4D29-B01B-3394E8F8D9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BFA69-2625-4CEE-8CC0-B6D8A76178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AC78-4742-4F61-8853-DF248E2AE7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4EA71-3AFE-493B-8AFE-B707B3B153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4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994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994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994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994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5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5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5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6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3996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C9D1C06B-BFCF-46DF-A1C0-23EFD3BEA18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7921625" cy="2808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Галерея письменників-казкарів</a:t>
            </a:r>
          </a:p>
        </p:txBody>
      </p:sp>
    </p:spTree>
  </p:cSld>
  <p:clrMapOvr>
    <a:masterClrMapping/>
  </p:clrMapOvr>
  <p:transition>
    <p:sndAc>
      <p:stSnd>
        <p:snd r:embed="rId2" name="04viv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/>
              <a:t>Ми</a:t>
            </a:r>
            <a:r>
              <a:rPr lang="uk-UA" sz="4000"/>
              <a:t>є посуд</a:t>
            </a:r>
          </a:p>
          <a:p>
            <a:r>
              <a:rPr lang="uk-UA" sz="4000"/>
              <a:t> виконує хатню роботу</a:t>
            </a:r>
          </a:p>
          <a:p>
            <a:r>
              <a:rPr lang="uk-UA" sz="4000"/>
              <a:t> одяг-лахміття</a:t>
            </a:r>
          </a:p>
          <a:p>
            <a:r>
              <a:rPr lang="uk-UA" sz="4000"/>
              <a:t> гарна на вроду</a:t>
            </a:r>
          </a:p>
          <a:p>
            <a:r>
              <a:rPr lang="uk-UA" sz="4000"/>
              <a:t> добра душею</a:t>
            </a:r>
            <a:endParaRPr lang="ru-RU" sz="4000"/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2009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Попелюшка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allAtOnce"/>
      <p:bldP spid="614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400"/>
              <a:t>Висока</a:t>
            </a:r>
          </a:p>
          <a:p>
            <a:r>
              <a:rPr lang="uk-UA" sz="4400"/>
              <a:t>Струнка</a:t>
            </a:r>
          </a:p>
          <a:p>
            <a:r>
              <a:rPr lang="uk-UA" sz="4400"/>
              <a:t>Сліпучо-біла з білого снігу</a:t>
            </a:r>
          </a:p>
          <a:p>
            <a:r>
              <a:rPr lang="uk-UA" sz="4400"/>
              <a:t>Має льодяне серце</a:t>
            </a:r>
          </a:p>
          <a:p>
            <a:endParaRPr lang="ru-RU" sz="4400"/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2009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Снігова королева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allAtOnce"/>
      <p:bldP spid="624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000"/>
              <a:t>Розпещена і уперта</a:t>
            </a:r>
          </a:p>
          <a:p>
            <a:r>
              <a:rPr lang="uk-UA" sz="4000"/>
              <a:t>Смаглява</a:t>
            </a:r>
          </a:p>
          <a:p>
            <a:r>
              <a:rPr lang="uk-UA" sz="4000"/>
              <a:t>Має чуйне серце</a:t>
            </a:r>
          </a:p>
          <a:p>
            <a:r>
              <a:rPr lang="uk-UA" sz="4000"/>
              <a:t>Зробила подарунок у вигляді оленя маленькій дівчині</a:t>
            </a:r>
            <a:endParaRPr lang="ru-RU" sz="4000"/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72009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Маленька розбійниця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allAtOnce"/>
      <p:bldP spid="634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000"/>
              <a:t>Подарував каблучку, яка допомогла героїні</a:t>
            </a:r>
          </a:p>
          <a:p>
            <a:r>
              <a:rPr lang="uk-UA" sz="4000"/>
              <a:t>Має веселу вдачу</a:t>
            </a:r>
          </a:p>
          <a:p>
            <a:r>
              <a:rPr lang="uk-UA" sz="4000"/>
              <a:t>Приносить весною теплу погоду</a:t>
            </a:r>
            <a:endParaRPr lang="ru-RU" sz="4000"/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1928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Квітень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allAtOnce"/>
      <p:bldP spid="645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000"/>
              <a:t>Зверїньо поводить себе</a:t>
            </a:r>
          </a:p>
          <a:p>
            <a:r>
              <a:rPr lang="uk-UA" sz="4000"/>
              <a:t>Горда, заможна</a:t>
            </a:r>
          </a:p>
          <a:p>
            <a:r>
              <a:rPr lang="uk-UA" sz="4000"/>
              <a:t>Любить загадувати дивні бажання, а підданя повинні їх виконувати</a:t>
            </a:r>
            <a:endParaRPr lang="ru-RU" sz="4000"/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335712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Королева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allAtOnce"/>
      <p:bldP spid="655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4038600" cy="4495800"/>
          </a:xfrm>
        </p:spPr>
        <p:txBody>
          <a:bodyPr/>
          <a:lstStyle/>
          <a:p>
            <a:r>
              <a:rPr lang="uk-UA" sz="2800"/>
              <a:t>Справжнє безсмертя у століттях йому принесло не звання академіка, а казки</a:t>
            </a:r>
          </a:p>
          <a:p>
            <a:r>
              <a:rPr lang="uk-UA" sz="2800"/>
              <a:t>Його казки наповнені моральним змістом</a:t>
            </a:r>
          </a:p>
          <a:p>
            <a:r>
              <a:rPr lang="uk-UA" sz="2800"/>
              <a:t>Автор збірки “Казки матінки моєї Гуски”</a:t>
            </a:r>
            <a:endParaRPr lang="ru-RU" sz="2800"/>
          </a:p>
        </p:txBody>
      </p:sp>
      <p:sp>
        <p:nvSpPr>
          <p:cNvPr id="3084" name="Rectangle 12"/>
          <p:cNvSpPr>
            <a:spLocks noGrp="1" noChangeArrowheads="1"/>
          </p:cNvSpPr>
          <p:nvPr>
            <p:ph sz="quarter" idx="3"/>
          </p:nvPr>
        </p:nvSpPr>
        <p:spPr>
          <a:xfrm>
            <a:off x="4643438" y="4686300"/>
            <a:ext cx="4038600" cy="2171700"/>
          </a:xfrm>
        </p:spPr>
        <p:txBody>
          <a:bodyPr/>
          <a:lstStyle/>
          <a:p>
            <a:r>
              <a:rPr lang="uk-UA" sz="2000" b="1"/>
              <a:t>Популярність творів сьогодні свідчить велика кількість створених кінострічок, спектаклей. Його твори – шедеври світової літературної казки</a:t>
            </a:r>
            <a:endParaRPr lang="ru-RU" sz="2000" b="1"/>
          </a:p>
        </p:txBody>
      </p:sp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7127875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ШАРЛЬ ПЕРРО</a:t>
            </a:r>
          </a:p>
        </p:txBody>
      </p:sp>
      <p:pic>
        <p:nvPicPr>
          <p:cNvPr id="3086" name="Picture 14" descr="p03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37150" y="1341438"/>
            <a:ext cx="2911475" cy="33829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allAtOnce"/>
      <p:bldP spid="3084" grpId="0"/>
      <p:bldP spid="30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sz="2300" b="1"/>
              <a:t>Данія – стала батьківщиною Великого Казкаря. Вдячні данці увічнили в пам</a:t>
            </a:r>
            <a:r>
              <a:rPr lang="en-US" sz="2300" b="1"/>
              <a:t>’</a:t>
            </a:r>
            <a:r>
              <a:rPr lang="uk-UA" sz="2300" b="1"/>
              <a:t>ятниках героїв його казок</a:t>
            </a:r>
          </a:p>
          <a:p>
            <a:r>
              <a:rPr lang="uk-UA" sz="2300" b="1"/>
              <a:t>За його талант сам король вшанував казкаря</a:t>
            </a:r>
          </a:p>
          <a:p>
            <a:r>
              <a:rPr lang="uk-UA" sz="2300" b="1"/>
              <a:t>Сюжети казок він знаходив посеред життя</a:t>
            </a:r>
          </a:p>
          <a:p>
            <a:endParaRPr lang="ru-RU" sz="2400"/>
          </a:p>
        </p:txBody>
      </p:sp>
      <p:sp>
        <p:nvSpPr>
          <p:cNvPr id="45064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4643438" y="5084763"/>
            <a:ext cx="4038600" cy="1511300"/>
          </a:xfrm>
        </p:spPr>
        <p:txBody>
          <a:bodyPr/>
          <a:lstStyle/>
          <a:p>
            <a:r>
              <a:rPr lang="uk-UA" sz="2400"/>
              <a:t>Він писав твори для театру, романи, подорожні нотатки, казки.</a:t>
            </a:r>
            <a:endParaRPr lang="ru-RU" sz="2400"/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488238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ГАНС КРІСТІАН АНДЕРСЕН</a:t>
            </a:r>
          </a:p>
        </p:txBody>
      </p:sp>
      <p:pic>
        <p:nvPicPr>
          <p:cNvPr id="45065" name="Picture 9" descr="a030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7600" y="1341438"/>
            <a:ext cx="2738438" cy="36004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uiExpand="1" build="allAtOnce"/>
      <p:bldP spid="45064" grpId="0"/>
      <p:bldP spid="450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/>
              <a:t>Його прізвище спричинювало “справжнє потрясіння”, викликало “Високі почуття”</a:t>
            </a:r>
          </a:p>
          <a:p>
            <a:pPr>
              <a:lnSpc>
                <a:spcPct val="90000"/>
              </a:lnSpc>
            </a:pPr>
            <a:r>
              <a:rPr lang="uk-UA" sz="2400"/>
              <a:t>Один з найвідоміших російських поетів початку 19 ст.</a:t>
            </a:r>
          </a:p>
          <a:p>
            <a:pPr>
              <a:lnSpc>
                <a:spcPct val="90000"/>
              </a:lnSpc>
            </a:pPr>
            <a:r>
              <a:rPr lang="uk-UA" sz="2400"/>
              <a:t>Няня Орина Родіонівна відкрила майбутньому поету чимало скарбів усної народної творчості</a:t>
            </a:r>
            <a:endParaRPr lang="ru-RU" sz="2400"/>
          </a:p>
        </p:txBody>
      </p:sp>
      <p:sp>
        <p:nvSpPr>
          <p:cNvPr id="47112" name="Rectangle 8"/>
          <p:cNvSpPr>
            <a:spLocks noGrp="1" noChangeArrowheads="1"/>
          </p:cNvSpPr>
          <p:nvPr>
            <p:ph sz="quarter" idx="3"/>
          </p:nvPr>
        </p:nvSpPr>
        <p:spPr>
          <a:xfrm>
            <a:off x="5105400" y="4508500"/>
            <a:ext cx="4038600" cy="2171700"/>
          </a:xfrm>
        </p:spPr>
        <p:txBody>
          <a:bodyPr/>
          <a:lstStyle/>
          <a:p>
            <a:r>
              <a:rPr lang="uk-UA" sz="2400"/>
              <a:t>Його називають “сонцем російської поезії”, невмирущим генієм, що його творчість надала поштовх розвиткові всієї російської літератури</a:t>
            </a:r>
            <a:endParaRPr lang="ru-RU" sz="2400"/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900113" y="260350"/>
            <a:ext cx="7704137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Олександр Пушкін</a:t>
            </a:r>
          </a:p>
        </p:txBody>
      </p:sp>
      <p:pic>
        <p:nvPicPr>
          <p:cNvPr id="47113" name="Picture 9" descr="p_146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1341438"/>
            <a:ext cx="2782888" cy="30972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uiExpand="1" build="allAtOnce"/>
      <p:bldP spid="47112" grpId="0"/>
      <p:bldP spid="47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755650" y="1196975"/>
            <a:ext cx="7993063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Назвіть твір та його автора</a:t>
            </a:r>
          </a:p>
        </p:txBody>
      </p:sp>
    </p:spTree>
  </p:cSld>
  <p:clrMapOvr>
    <a:masterClrMapping/>
  </p:clrMapOvr>
  <p:transition>
    <p:sndAc>
      <p:stSnd>
        <p:snd r:embed="rId2" name="MOTZ_0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316412" cy="4495800"/>
          </a:xfrm>
        </p:spPr>
        <p:txBody>
          <a:bodyPr/>
          <a:lstStyle/>
          <a:p>
            <a:r>
              <a:rPr lang="uk-UA" sz="2800"/>
              <a:t>Край лукомор</a:t>
            </a:r>
            <a:r>
              <a:rPr lang="en-US" sz="2800"/>
              <a:t>’</a:t>
            </a:r>
            <a:r>
              <a:rPr lang="uk-UA" sz="2800"/>
              <a:t>я дуб зелений,</a:t>
            </a:r>
          </a:p>
          <a:p>
            <a:pPr>
              <a:buFontTx/>
              <a:buNone/>
            </a:pPr>
            <a:r>
              <a:rPr lang="uk-UA" sz="2800"/>
              <a:t>   І золотий ланцюг на нім:</a:t>
            </a:r>
          </a:p>
          <a:p>
            <a:pPr>
              <a:buFontTx/>
              <a:buNone/>
            </a:pPr>
            <a:r>
              <a:rPr lang="uk-UA" sz="2800"/>
              <a:t>   Щодня, щоночі кіт учений</a:t>
            </a:r>
          </a:p>
          <a:p>
            <a:pPr>
              <a:buFontTx/>
              <a:buNone/>
            </a:pPr>
            <a:r>
              <a:rPr lang="uk-UA" sz="2800"/>
              <a:t>   На ланцюгу кружляє тім…</a:t>
            </a:r>
            <a:endParaRPr lang="ru-RU" sz="2800"/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clipArt" sz="half" idx="2"/>
          </p:nvPr>
        </p:nvSpPr>
        <p:spPr/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755650" y="333375"/>
            <a:ext cx="74882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Поема "Руслан і Людмила"</a:t>
            </a:r>
          </a:p>
        </p:txBody>
      </p:sp>
      <p:pic>
        <p:nvPicPr>
          <p:cNvPr id="50181" name="Picture 5" descr="push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484313"/>
            <a:ext cx="3971925" cy="506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  <p:bldP spid="50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99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4400"/>
              <a:t>“Гості перестали танцювати, музики – грати: так вразила їх краса незнайомої дівчини…”</a:t>
            </a:r>
            <a:endParaRPr lang="ru-RU" sz="4400"/>
          </a:p>
        </p:txBody>
      </p:sp>
      <p:sp>
        <p:nvSpPr>
          <p:cNvPr id="51207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/>
          </a:p>
        </p:txBody>
      </p:sp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70572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Казка "Попелюшка"</a:t>
            </a:r>
          </a:p>
        </p:txBody>
      </p:sp>
      <p:pic>
        <p:nvPicPr>
          <p:cNvPr id="51205" name="Picture 5" descr="R_8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44675"/>
            <a:ext cx="3946525" cy="328136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SVIR_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512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4000"/>
              <a:t>Ти котись, каблучка,</a:t>
            </a:r>
          </a:p>
          <a:p>
            <a:pPr>
              <a:buFontTx/>
              <a:buNone/>
            </a:pPr>
            <a:r>
              <a:rPr lang="uk-UA" sz="4000"/>
              <a:t>    На весняну лучку,</a:t>
            </a:r>
          </a:p>
          <a:p>
            <a:pPr>
              <a:buFontTx/>
              <a:buNone/>
            </a:pPr>
            <a:r>
              <a:rPr lang="uk-UA" sz="4000"/>
              <a:t>    У літні сіни,</a:t>
            </a:r>
          </a:p>
          <a:p>
            <a:pPr>
              <a:buFontTx/>
              <a:buNone/>
            </a:pPr>
            <a:r>
              <a:rPr lang="uk-UA" sz="4000"/>
              <a:t>    В теремок осінній,</a:t>
            </a:r>
          </a:p>
          <a:p>
            <a:pPr>
              <a:buFontTx/>
              <a:buNone/>
            </a:pPr>
            <a:r>
              <a:rPr lang="uk-UA" sz="4000"/>
              <a:t>    Серед зимового двора –</a:t>
            </a:r>
          </a:p>
          <a:p>
            <a:pPr>
              <a:buFontTx/>
              <a:buNone/>
            </a:pPr>
            <a:r>
              <a:rPr lang="uk-UA" sz="4000"/>
              <a:t>    До новорічного костра</a:t>
            </a:r>
            <a:endParaRPr lang="ru-RU" sz="4000"/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9200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"Дванадцять місяців"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522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539750" y="1557338"/>
            <a:ext cx="8351838" cy="169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ГАЛЕРЕЯ ЛІТЕРАТУРНИХ ГЕРОЇВ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115</TotalTime>
  <Words>314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Wingdings</vt:lpstr>
      <vt:lpstr>Вершина горы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Comp_4</dc:creator>
  <cp:lastModifiedBy>111</cp:lastModifiedBy>
  <cp:revision>6</cp:revision>
  <dcterms:created xsi:type="dcterms:W3CDTF">2007-02-06T08:09:18Z</dcterms:created>
  <dcterms:modified xsi:type="dcterms:W3CDTF">2011-02-15T17:36:41Z</dcterms:modified>
</cp:coreProperties>
</file>