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260" r:id="rId9"/>
    <p:sldId id="280" r:id="rId10"/>
    <p:sldId id="261" r:id="rId11"/>
    <p:sldId id="281" r:id="rId12"/>
    <p:sldId id="262" r:id="rId13"/>
    <p:sldId id="282" r:id="rId14"/>
    <p:sldId id="263" r:id="rId15"/>
    <p:sldId id="283" r:id="rId16"/>
    <p:sldId id="264" r:id="rId17"/>
    <p:sldId id="295" r:id="rId18"/>
    <p:sldId id="265" r:id="rId19"/>
    <p:sldId id="284" r:id="rId20"/>
    <p:sldId id="266" r:id="rId21"/>
    <p:sldId id="285" r:id="rId22"/>
    <p:sldId id="267" r:id="rId23"/>
    <p:sldId id="286" r:id="rId24"/>
    <p:sldId id="268" r:id="rId25"/>
    <p:sldId id="287" r:id="rId26"/>
    <p:sldId id="269" r:id="rId27"/>
    <p:sldId id="288" r:id="rId28"/>
    <p:sldId id="270" r:id="rId29"/>
    <p:sldId id="289" r:id="rId30"/>
    <p:sldId id="271" r:id="rId31"/>
    <p:sldId id="290" r:id="rId32"/>
    <p:sldId id="272" r:id="rId33"/>
    <p:sldId id="291" r:id="rId34"/>
    <p:sldId id="273" r:id="rId35"/>
    <p:sldId id="292" r:id="rId36"/>
    <p:sldId id="274" r:id="rId37"/>
    <p:sldId id="293" r:id="rId38"/>
    <p:sldId id="275" r:id="rId39"/>
    <p:sldId id="294" r:id="rId40"/>
    <p:sldId id="276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06B2-ED1F-4AB5-A6B4-01679D5D4EDE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0050-B974-4BC0-BBB8-417AB7B2C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06B2-ED1F-4AB5-A6B4-01679D5D4EDE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0050-B974-4BC0-BBB8-417AB7B2C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06B2-ED1F-4AB5-A6B4-01679D5D4EDE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0050-B974-4BC0-BBB8-417AB7B2C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06B2-ED1F-4AB5-A6B4-01679D5D4EDE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0050-B974-4BC0-BBB8-417AB7B2C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06B2-ED1F-4AB5-A6B4-01679D5D4EDE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0050-B974-4BC0-BBB8-417AB7B2C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06B2-ED1F-4AB5-A6B4-01679D5D4EDE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0050-B974-4BC0-BBB8-417AB7B2C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06B2-ED1F-4AB5-A6B4-01679D5D4EDE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0050-B974-4BC0-BBB8-417AB7B2C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06B2-ED1F-4AB5-A6B4-01679D5D4EDE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0050-B974-4BC0-BBB8-417AB7B2C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06B2-ED1F-4AB5-A6B4-01679D5D4EDE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0050-B974-4BC0-BBB8-417AB7B2C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06B2-ED1F-4AB5-A6B4-01679D5D4EDE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0050-B974-4BC0-BBB8-417AB7B2C1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06B2-ED1F-4AB5-A6B4-01679D5D4EDE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C00050-B974-4BC0-BBB8-417AB7B2C1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EC00050-B974-4BC0-BBB8-417AB7B2C1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3F006B2-ED1F-4AB5-A6B4-01679D5D4EDE}" type="datetimeFigureOut">
              <a:rPr lang="ru-RU" smtClean="0"/>
              <a:pPr/>
              <a:t>26.06.2011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175351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b="1" dirty="0" smtClean="0"/>
              <a:t>Вікторина : До якої казки ілюстрація ?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Arxiv\Зображення\Казки 2\0_7e217_3ba60c77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29577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786578" y="6357958"/>
            <a:ext cx="142876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7620000" cy="1143000"/>
          </a:xfrm>
        </p:spPr>
        <p:txBody>
          <a:bodyPr/>
          <a:lstStyle/>
          <a:p>
            <a:pPr algn="ctr"/>
            <a:r>
              <a:rPr lang="uk-UA" dirty="0" smtClean="0"/>
              <a:t>С. Аксаков </a:t>
            </a:r>
            <a:r>
              <a:rPr lang="uk-UA" dirty="0" err="1" smtClean="0"/>
              <a:t>“Пурпурова</a:t>
            </a:r>
            <a:r>
              <a:rPr lang="uk-UA" dirty="0" smtClean="0"/>
              <a:t> </a:t>
            </a:r>
            <a:r>
              <a:rPr lang="uk-UA" dirty="0" err="1" smtClean="0"/>
              <a:t>квіточка”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7620000" cy="14001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Казки 2\0_7e21c_cff57cf9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460427" cy="564360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786578" y="6357958"/>
            <a:ext cx="1571636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7620000" cy="1143000"/>
          </a:xfrm>
        </p:spPr>
        <p:txBody>
          <a:bodyPr/>
          <a:lstStyle/>
          <a:p>
            <a:pPr algn="ctr"/>
            <a:r>
              <a:rPr lang="uk-UA" dirty="0" smtClean="0"/>
              <a:t>Українська народна казка </a:t>
            </a:r>
            <a:r>
              <a:rPr lang="uk-UA" dirty="0" err="1" smtClean="0"/>
              <a:t>“Колобок”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7620000" cy="11858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Казки 2\0_7e21e_546b22e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28" cy="649495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929454" y="6286520"/>
            <a:ext cx="1500198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7620000" cy="1143000"/>
          </a:xfrm>
        </p:spPr>
        <p:txBody>
          <a:bodyPr/>
          <a:lstStyle/>
          <a:p>
            <a:r>
              <a:rPr lang="uk-UA" dirty="0" smtClean="0"/>
              <a:t>Г.К. Андерсен </a:t>
            </a:r>
            <a:r>
              <a:rPr lang="uk-UA" dirty="0" err="1" smtClean="0"/>
              <a:t>“Дюймовочка”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7620000" cy="21145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Казки 2\0_7e220_410e2b85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6891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715140" y="6357958"/>
            <a:ext cx="1571636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285992"/>
            <a:ext cx="7620000" cy="1143000"/>
          </a:xfrm>
        </p:spPr>
        <p:txBody>
          <a:bodyPr/>
          <a:lstStyle/>
          <a:p>
            <a:pPr algn="ctr"/>
            <a:r>
              <a:rPr lang="uk-UA" dirty="0" smtClean="0"/>
              <a:t>В. Катаєв </a:t>
            </a:r>
            <a:r>
              <a:rPr lang="uk-UA" dirty="0" err="1" smtClean="0"/>
              <a:t>“Квітка-семицвітка”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7620000" cy="24002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Казки 2\0_7e221_d6203c1e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429652" cy="583133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643702" y="6357958"/>
            <a:ext cx="150019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14620"/>
            <a:ext cx="7620000" cy="1143000"/>
          </a:xfrm>
        </p:spPr>
        <p:txBody>
          <a:bodyPr/>
          <a:lstStyle/>
          <a:p>
            <a:pPr algn="ctr"/>
            <a:r>
              <a:rPr lang="uk-UA" dirty="0" smtClean="0"/>
              <a:t>Л. </a:t>
            </a:r>
            <a:r>
              <a:rPr lang="uk-UA" dirty="0" err="1" smtClean="0"/>
              <a:t>Керрол</a:t>
            </a:r>
            <a:r>
              <a:rPr lang="uk-UA" dirty="0" smtClean="0"/>
              <a:t> </a:t>
            </a:r>
            <a:r>
              <a:rPr lang="uk-UA" dirty="0" err="1" smtClean="0"/>
              <a:t>“Аліса</a:t>
            </a:r>
            <a:r>
              <a:rPr lang="uk-UA" dirty="0" smtClean="0"/>
              <a:t> в </a:t>
            </a:r>
            <a:r>
              <a:rPr lang="uk-UA" dirty="0" err="1" smtClean="0"/>
              <a:t>Задзеркаллі”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7620000" cy="8286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429388" y="6357958"/>
            <a:ext cx="1643074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:\Arxiv\Зображення\Казки 2\0_7e213_a5989be5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7"/>
            <a:ext cx="8429652" cy="5970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Казки 2\0_7e222_544fc052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9570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786578" y="6357958"/>
            <a:ext cx="1571636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285992"/>
            <a:ext cx="4714908" cy="1143000"/>
          </a:xfrm>
        </p:spPr>
        <p:txBody>
          <a:bodyPr/>
          <a:lstStyle/>
          <a:p>
            <a:r>
              <a:rPr lang="uk-UA" dirty="0" smtClean="0"/>
              <a:t>Брати Грімм </a:t>
            </a:r>
            <a:r>
              <a:rPr lang="uk-UA" dirty="0" err="1" smtClean="0"/>
              <a:t>“Пані</a:t>
            </a:r>
            <a:r>
              <a:rPr lang="uk-UA" dirty="0" smtClean="0"/>
              <a:t> </a:t>
            </a:r>
            <a:r>
              <a:rPr lang="uk-UA" dirty="0" err="1" smtClean="0"/>
              <a:t>Метелиця”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7620000" cy="161447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Казки 2\0_7e223_1bfae0d7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530304" cy="542928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715140" y="6286520"/>
            <a:ext cx="1643074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7620000" cy="1143000"/>
          </a:xfrm>
        </p:spPr>
        <p:txBody>
          <a:bodyPr/>
          <a:lstStyle/>
          <a:p>
            <a:pPr algn="ctr"/>
            <a:r>
              <a:rPr lang="uk-UA" dirty="0" smtClean="0"/>
              <a:t>Брати Грімм </a:t>
            </a:r>
            <a:r>
              <a:rPr lang="uk-UA" dirty="0" err="1" smtClean="0"/>
              <a:t>“Бременські</a:t>
            </a:r>
            <a:r>
              <a:rPr lang="uk-UA" dirty="0" smtClean="0"/>
              <a:t> музиканти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7620000" cy="218598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Arxiv\Зображення\Казки 2\0_7e224_d1e42481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7196667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786578" y="6357958"/>
            <a:ext cx="142876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285992"/>
            <a:ext cx="7620000" cy="1143000"/>
          </a:xfrm>
        </p:spPr>
        <p:txBody>
          <a:bodyPr/>
          <a:lstStyle/>
          <a:p>
            <a:r>
              <a:rPr lang="uk-UA" dirty="0" smtClean="0"/>
              <a:t>Г. К. Андерсен </a:t>
            </a:r>
            <a:r>
              <a:rPr lang="uk-UA" dirty="0" err="1" smtClean="0"/>
              <a:t>“Гидке</a:t>
            </a:r>
            <a:r>
              <a:rPr lang="uk-UA" dirty="0" smtClean="0"/>
              <a:t> </a:t>
            </a:r>
            <a:r>
              <a:rPr lang="uk-UA" dirty="0" err="1" smtClean="0"/>
              <a:t>каченя”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7620000" cy="14001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Arxiv\Зображення\Казки 2\0_7e225_7369b95a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530304" cy="542928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929454" y="6357958"/>
            <a:ext cx="142876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214554"/>
            <a:ext cx="7620000" cy="1143000"/>
          </a:xfrm>
        </p:spPr>
        <p:txBody>
          <a:bodyPr/>
          <a:lstStyle/>
          <a:p>
            <a:pPr algn="ctr"/>
            <a:r>
              <a:rPr lang="uk-UA" dirty="0" smtClean="0"/>
              <a:t>Шарль </a:t>
            </a:r>
            <a:r>
              <a:rPr lang="uk-UA" dirty="0" err="1" smtClean="0"/>
              <a:t>Перро</a:t>
            </a:r>
            <a:r>
              <a:rPr lang="uk-UA" dirty="0" smtClean="0"/>
              <a:t> </a:t>
            </a:r>
            <a:r>
              <a:rPr lang="uk-UA" dirty="0" err="1" smtClean="0"/>
              <a:t>“Червона</a:t>
            </a:r>
            <a:r>
              <a:rPr lang="uk-UA" dirty="0" smtClean="0"/>
              <a:t> </a:t>
            </a:r>
            <a:r>
              <a:rPr lang="uk-UA" dirty="0" err="1" smtClean="0"/>
              <a:t>Шапочка”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7620000" cy="190023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Arxiv\Зображення\Казки 2\0_7e227_2c3e3091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4112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643702" y="6357958"/>
            <a:ext cx="1643074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7929618" cy="1143000"/>
          </a:xfrm>
        </p:spPr>
        <p:txBody>
          <a:bodyPr/>
          <a:lstStyle/>
          <a:p>
            <a:r>
              <a:rPr lang="uk-UA" dirty="0" smtClean="0"/>
              <a:t>Брати Грімм </a:t>
            </a:r>
            <a:r>
              <a:rPr lang="uk-UA" dirty="0" err="1" smtClean="0"/>
              <a:t>“Пані</a:t>
            </a:r>
            <a:r>
              <a:rPr lang="uk-UA" dirty="0" smtClean="0"/>
              <a:t> </a:t>
            </a:r>
            <a:r>
              <a:rPr lang="uk-UA" dirty="0" err="1" smtClean="0"/>
              <a:t>Метелиця”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7620000" cy="19716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7620000" cy="1143000"/>
          </a:xfrm>
        </p:spPr>
        <p:txBody>
          <a:bodyPr/>
          <a:lstStyle/>
          <a:p>
            <a:pPr algn="ctr"/>
            <a:r>
              <a:rPr lang="uk-UA" b="1" dirty="0" smtClean="0"/>
              <a:t>Російська народна казка “ Маша і </a:t>
            </a:r>
            <a:r>
              <a:rPr lang="uk-UA" b="1" dirty="0" err="1" smtClean="0"/>
              <a:t>ведмеді”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7620000" cy="75722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Arxiv\Зображення\Казки 2\0_7e228_df15f8b1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530304" cy="542928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786578" y="6357958"/>
            <a:ext cx="150019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7858180" cy="1143000"/>
          </a:xfrm>
        </p:spPr>
        <p:txBody>
          <a:bodyPr/>
          <a:lstStyle/>
          <a:p>
            <a:r>
              <a:rPr lang="uk-UA" dirty="0" smtClean="0"/>
              <a:t>С. Міхалков </a:t>
            </a:r>
            <a:r>
              <a:rPr lang="uk-UA" dirty="0" err="1" smtClean="0"/>
              <a:t>“Троє</a:t>
            </a:r>
            <a:r>
              <a:rPr lang="uk-UA" dirty="0" smtClean="0"/>
              <a:t> </a:t>
            </a:r>
            <a:r>
              <a:rPr lang="uk-UA" dirty="0" err="1" smtClean="0"/>
              <a:t>поросят”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7620000" cy="218598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Arxiv\Зображення\Казки 2\0_7e229_30cd76cc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429652" cy="593050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786578" y="6286520"/>
            <a:ext cx="1500198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7977190" cy="1143000"/>
          </a:xfrm>
        </p:spPr>
        <p:txBody>
          <a:bodyPr/>
          <a:lstStyle/>
          <a:p>
            <a:r>
              <a:rPr lang="uk-UA" dirty="0" smtClean="0"/>
              <a:t>О. Толстой </a:t>
            </a:r>
            <a:r>
              <a:rPr lang="uk-UA" dirty="0" err="1" smtClean="0"/>
              <a:t>“Пригоди</a:t>
            </a:r>
            <a:r>
              <a:rPr lang="uk-UA" dirty="0" smtClean="0"/>
              <a:t> </a:t>
            </a:r>
            <a:r>
              <a:rPr lang="uk-UA" dirty="0" err="1" smtClean="0"/>
              <a:t>Буратіно”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7620000" cy="22574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Arxiv\Зображення\Казки 2\0_7e22a_281fdf64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151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786578" y="6357958"/>
            <a:ext cx="142876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8501090" cy="1143000"/>
          </a:xfrm>
        </p:spPr>
        <p:txBody>
          <a:bodyPr/>
          <a:lstStyle/>
          <a:p>
            <a:r>
              <a:rPr lang="uk-UA" dirty="0" smtClean="0"/>
              <a:t>Г.К. Андерсен </a:t>
            </a:r>
            <a:r>
              <a:rPr lang="uk-UA" dirty="0" err="1" smtClean="0"/>
              <a:t>“Снігова</a:t>
            </a:r>
            <a:r>
              <a:rPr lang="uk-UA" dirty="0" smtClean="0"/>
              <a:t> </a:t>
            </a:r>
            <a:r>
              <a:rPr lang="uk-UA" dirty="0" err="1" smtClean="0"/>
              <a:t>королева”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7620000" cy="18287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Arxiv\Зображення\Казки 2\0_7e241_5a74a19b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461305" cy="607223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786578" y="6357958"/>
            <a:ext cx="1571636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501122" cy="1143000"/>
          </a:xfrm>
        </p:spPr>
        <p:txBody>
          <a:bodyPr/>
          <a:lstStyle/>
          <a:p>
            <a:pPr algn="ctr"/>
            <a:r>
              <a:rPr lang="uk-UA" dirty="0" smtClean="0"/>
              <a:t>О.С. Пушкін </a:t>
            </a:r>
            <a:r>
              <a:rPr lang="uk-UA" dirty="0" err="1" smtClean="0"/>
              <a:t>“Сказка</a:t>
            </a:r>
            <a:r>
              <a:rPr lang="uk-UA" dirty="0" smtClean="0"/>
              <a:t> о </a:t>
            </a:r>
            <a:r>
              <a:rPr lang="uk-UA" dirty="0" err="1" smtClean="0"/>
              <a:t>царе</a:t>
            </a:r>
            <a:r>
              <a:rPr lang="uk-UA" dirty="0" smtClean="0"/>
              <a:t> </a:t>
            </a:r>
            <a:r>
              <a:rPr lang="uk-UA" dirty="0" err="1" smtClean="0"/>
              <a:t>Салтане”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7620000" cy="19716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Arxiv\Зображення\Казки 2\0_7e242_5ba3693c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58084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786578" y="6429396"/>
            <a:ext cx="157163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16"/>
            <a:ext cx="8501090" cy="1143000"/>
          </a:xfrm>
        </p:spPr>
        <p:txBody>
          <a:bodyPr/>
          <a:lstStyle/>
          <a:p>
            <a:pPr algn="ctr"/>
            <a:r>
              <a:rPr lang="uk-UA" dirty="0" smtClean="0"/>
              <a:t>Арабська казка </a:t>
            </a:r>
            <a:r>
              <a:rPr lang="uk-UA" dirty="0" err="1" smtClean="0"/>
              <a:t>“Чарівна</a:t>
            </a:r>
            <a:r>
              <a:rPr lang="uk-UA" dirty="0" smtClean="0"/>
              <a:t> лампа </a:t>
            </a:r>
            <a:r>
              <a:rPr lang="uk-UA" dirty="0" err="1" smtClean="0"/>
              <a:t>Алладіна”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7620000" cy="204310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357166"/>
            <a:ext cx="847287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500826" y="6357958"/>
            <a:ext cx="185738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Arxiv\Зображення\Казки 2\0_7e243_4422e994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429652" cy="593050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6786578" y="6357958"/>
            <a:ext cx="1571636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14488"/>
            <a:ext cx="7620000" cy="1143000"/>
          </a:xfrm>
        </p:spPr>
        <p:txBody>
          <a:bodyPr/>
          <a:lstStyle/>
          <a:p>
            <a:pPr algn="ctr"/>
            <a:r>
              <a:rPr lang="uk-UA" dirty="0" smtClean="0"/>
              <a:t>Українська казка </a:t>
            </a:r>
            <a:r>
              <a:rPr lang="uk-UA" dirty="0" err="1" smtClean="0"/>
              <a:t>“Ріпка”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7620000" cy="25431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7620000" cy="1143000"/>
          </a:xfrm>
        </p:spPr>
        <p:txBody>
          <a:bodyPr/>
          <a:lstStyle/>
          <a:p>
            <a:pPr algn="ctr"/>
            <a:r>
              <a:rPr lang="uk-UA" dirty="0" smtClean="0"/>
              <a:t>В. </a:t>
            </a:r>
            <a:r>
              <a:rPr lang="uk-UA" dirty="0" err="1" smtClean="0"/>
              <a:t>Гауф</a:t>
            </a:r>
            <a:r>
              <a:rPr lang="uk-UA" dirty="0" smtClean="0"/>
              <a:t> </a:t>
            </a:r>
            <a:r>
              <a:rPr lang="uk-UA" dirty="0" err="1" smtClean="0"/>
              <a:t>“Маленький</a:t>
            </a:r>
            <a:r>
              <a:rPr lang="uk-UA" dirty="0" smtClean="0"/>
              <a:t> </a:t>
            </a:r>
            <a:r>
              <a:rPr lang="uk-UA" dirty="0" err="1" smtClean="0"/>
              <a:t>Мук”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7620000" cy="18287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144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572264" y="6357958"/>
            <a:ext cx="1643074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7620000" cy="1143000"/>
          </a:xfrm>
        </p:spPr>
        <p:txBody>
          <a:bodyPr/>
          <a:lstStyle/>
          <a:p>
            <a:pPr algn="ctr"/>
            <a:r>
              <a:rPr lang="uk-UA" dirty="0" smtClean="0"/>
              <a:t>О. Волков </a:t>
            </a:r>
            <a:r>
              <a:rPr lang="uk-UA" dirty="0" err="1" smtClean="0"/>
              <a:t>“Чарівник</a:t>
            </a:r>
            <a:r>
              <a:rPr lang="uk-UA" dirty="0" smtClean="0"/>
              <a:t> смарагдового </a:t>
            </a:r>
            <a:r>
              <a:rPr lang="uk-UA" dirty="0" err="1" smtClean="0"/>
              <a:t>міста”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7620000" cy="161447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Казки 2\0_7e216_82eef788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29652" cy="611893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6369032"/>
            <a:ext cx="4757742" cy="4889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Правильна відповідь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572264" y="6215082"/>
            <a:ext cx="1785950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7620000" cy="1143000"/>
          </a:xfrm>
        </p:spPr>
        <p:txBody>
          <a:bodyPr/>
          <a:lstStyle/>
          <a:p>
            <a:pPr algn="ctr"/>
            <a:r>
              <a:rPr lang="uk-UA" dirty="0" smtClean="0"/>
              <a:t>Ш. </a:t>
            </a:r>
            <a:r>
              <a:rPr lang="uk-UA" dirty="0" err="1" smtClean="0"/>
              <a:t>Перро</a:t>
            </a:r>
            <a:r>
              <a:rPr lang="uk-UA" dirty="0" smtClean="0"/>
              <a:t> </a:t>
            </a:r>
            <a:r>
              <a:rPr lang="uk-UA" dirty="0" err="1" smtClean="0"/>
              <a:t>“Попелюшка”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7620000" cy="14001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108</TotalTime>
  <Words>183</Words>
  <Application>Microsoft Office PowerPoint</Application>
  <PresentationFormat>Экран (4:3)</PresentationFormat>
  <Paragraphs>41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Adjacency</vt:lpstr>
      <vt:lpstr>Вікторина : До якої казки ілюстрація ?</vt:lpstr>
      <vt:lpstr>Слайд 2</vt:lpstr>
      <vt:lpstr>Російська народна казка “ Маша і ведмеді”</vt:lpstr>
      <vt:lpstr>Слайд 4</vt:lpstr>
      <vt:lpstr>В. Гауф “Маленький Мук”</vt:lpstr>
      <vt:lpstr>Слайд 6</vt:lpstr>
      <vt:lpstr>О. Волков “Чарівник смарагдового міста”</vt:lpstr>
      <vt:lpstr>Слайд 8</vt:lpstr>
      <vt:lpstr>Ш. Перро “Попелюшка”</vt:lpstr>
      <vt:lpstr>Слайд 10</vt:lpstr>
      <vt:lpstr>С. Аксаков “Пурпурова квіточка”</vt:lpstr>
      <vt:lpstr>Слайд 12</vt:lpstr>
      <vt:lpstr>Українська народна казка “Колобок”</vt:lpstr>
      <vt:lpstr>Слайд 14</vt:lpstr>
      <vt:lpstr>Г.К. Андерсен “Дюймовочка”</vt:lpstr>
      <vt:lpstr>Слайд 16</vt:lpstr>
      <vt:lpstr>В. Катаєв “Квітка-семицвітка”</vt:lpstr>
      <vt:lpstr>Слайд 18</vt:lpstr>
      <vt:lpstr>Л. Керрол “Аліса в Задзеркаллі”</vt:lpstr>
      <vt:lpstr>Слайд 20</vt:lpstr>
      <vt:lpstr>Брати Грімм “Пані Метелиця”</vt:lpstr>
      <vt:lpstr>Слайд 22</vt:lpstr>
      <vt:lpstr>Брати Грімм “Бременські музиканти</vt:lpstr>
      <vt:lpstr>Слайд 24</vt:lpstr>
      <vt:lpstr>Г. К. Андерсен “Гидке каченя”</vt:lpstr>
      <vt:lpstr>Слайд 26</vt:lpstr>
      <vt:lpstr>Шарль Перро “Червона Шапочка”</vt:lpstr>
      <vt:lpstr>Слайд 28</vt:lpstr>
      <vt:lpstr>Брати Грімм “Пані Метелиця”</vt:lpstr>
      <vt:lpstr>Слайд 30</vt:lpstr>
      <vt:lpstr>С. Міхалков “Троє поросят”</vt:lpstr>
      <vt:lpstr>Слайд 32</vt:lpstr>
      <vt:lpstr>О. Толстой “Пригоди Буратіно”</vt:lpstr>
      <vt:lpstr>Слайд 34</vt:lpstr>
      <vt:lpstr>Г.К. Андерсен “Снігова королева”</vt:lpstr>
      <vt:lpstr>Слайд 36</vt:lpstr>
      <vt:lpstr>О.С. Пушкін “Сказка о царе Салтане”</vt:lpstr>
      <vt:lpstr>Слайд 38</vt:lpstr>
      <vt:lpstr>Арабська казка “Чарівна лампа Алладіна”</vt:lpstr>
      <vt:lpstr>Слайд 40</vt:lpstr>
      <vt:lpstr>Українська казка “Ріпка”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Вікторина : До якої казки ілюстрація ?</dc:title>
  <dc:creator>User</dc:creator>
  <cp:lastModifiedBy>User</cp:lastModifiedBy>
  <cp:revision>13</cp:revision>
  <dcterms:created xsi:type="dcterms:W3CDTF">2011-06-26T11:21:58Z</dcterms:created>
  <dcterms:modified xsi:type="dcterms:W3CDTF">2011-06-26T16:57:31Z</dcterms:modified>
</cp:coreProperties>
</file>