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65" autoAdjust="0"/>
    <p:restoredTop sz="94660"/>
  </p:normalViewPr>
  <p:slideViewPr>
    <p:cSldViewPr>
      <p:cViewPr varScale="1">
        <p:scale>
          <a:sx n="66" d="100"/>
          <a:sy n="66" d="100"/>
        </p:scale>
        <p:origin x="-9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F68473E-12ED-4FD7-BCBB-F426B9AA874C}" type="datetimeFigureOut">
              <a:rPr lang="ru-RU" smtClean="0"/>
              <a:pPr/>
              <a:t>09.04.2011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E3504B3-E8F2-40E4-B2AC-E2C2F2294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amond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8062912" cy="3613165"/>
          </a:xfrm>
        </p:spPr>
        <p:txBody>
          <a:bodyPr>
            <a:noAutofit/>
          </a:bodyPr>
          <a:lstStyle/>
          <a:p>
            <a:r>
              <a:rPr lang="uk-UA" sz="6600" b="1" dirty="0" smtClean="0"/>
              <a:t>Вікторина: </a:t>
            </a:r>
            <a:br>
              <a:rPr lang="uk-UA" sz="6600" b="1" dirty="0" smtClean="0"/>
            </a:br>
            <a:r>
              <a:rPr lang="uk-UA" sz="6600" b="1" dirty="0" err="1" smtClean="0"/>
              <a:t>“До</a:t>
            </a:r>
            <a:r>
              <a:rPr lang="uk-UA" sz="6600" b="1" dirty="0" smtClean="0"/>
              <a:t> якої казки ілюстрація?”</a:t>
            </a:r>
            <a:endParaRPr lang="ru-RU" sz="6600" b="1" dirty="0"/>
          </a:p>
        </p:txBody>
      </p:sp>
      <p:pic>
        <p:nvPicPr>
          <p:cNvPr id="4098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60760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6707" y="5072074"/>
            <a:ext cx="3217293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7358114" cy="62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6000" b="1" dirty="0" smtClean="0"/>
              <a:t>Г.Х. Андерсен </a:t>
            </a:r>
            <a:r>
              <a:rPr lang="uk-UA" sz="6000" b="1" dirty="0" err="1" smtClean="0"/>
              <a:t>“Снігова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королева”</a:t>
            </a:r>
            <a:endParaRPr lang="ru-RU" sz="6000" b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9458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957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Брати Грімм </a:t>
            </a:r>
            <a:r>
              <a:rPr lang="uk-UA" sz="6000" b="1" dirty="0" err="1" smtClean="0"/>
              <a:t>“Пані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Метелиця”</a:t>
            </a:r>
            <a:endParaRPr lang="ru-RU" sz="6000" b="1" dirty="0"/>
          </a:p>
        </p:txBody>
      </p:sp>
      <p:pic>
        <p:nvPicPr>
          <p:cNvPr id="10242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1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Російська народна казка </a:t>
            </a:r>
            <a:r>
              <a:rPr lang="uk-UA" sz="6000" b="1" dirty="0" err="1" smtClean="0"/>
              <a:t>“Маша</a:t>
            </a:r>
            <a:r>
              <a:rPr lang="uk-UA" sz="6000" b="1" dirty="0" smtClean="0"/>
              <a:t> і </a:t>
            </a:r>
            <a:r>
              <a:rPr lang="uk-UA" sz="6000" b="1" dirty="0" err="1" smtClean="0"/>
              <a:t>ведмідь”</a:t>
            </a:r>
            <a:endParaRPr lang="ru-RU" sz="6000" b="1" dirty="0"/>
          </a:p>
        </p:txBody>
      </p:sp>
      <p:pic>
        <p:nvPicPr>
          <p:cNvPr id="11266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7429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Г. Х. Андерсен </a:t>
            </a:r>
            <a:r>
              <a:rPr lang="uk-UA" sz="6000" b="1" dirty="0" err="1" smtClean="0"/>
              <a:t>“Дюймовочка”</a:t>
            </a:r>
            <a:endParaRPr lang="ru-RU" sz="6000" b="1" dirty="0"/>
          </a:p>
        </p:txBody>
      </p:sp>
      <p:pic>
        <p:nvPicPr>
          <p:cNvPr id="20482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957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Українська народна казка </a:t>
            </a:r>
            <a:r>
              <a:rPr lang="uk-UA" sz="6000" b="1" dirty="0" err="1" smtClean="0"/>
              <a:t>“Коза-Дереза”</a:t>
            </a:r>
            <a:endParaRPr lang="ru-RU" sz="6000" b="1" dirty="0"/>
          </a:p>
        </p:txBody>
      </p:sp>
      <p:pic>
        <p:nvPicPr>
          <p:cNvPr id="12290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3"/>
            <a:ext cx="8715436" cy="622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715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Шарль </a:t>
            </a:r>
            <a:r>
              <a:rPr lang="uk-UA" sz="6000" b="1" dirty="0" err="1" smtClean="0"/>
              <a:t>Перро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“Червона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Шапочка”</a:t>
            </a:r>
            <a:endParaRPr lang="ru-RU" sz="6000" b="1" dirty="0"/>
          </a:p>
        </p:txBody>
      </p:sp>
      <p:pic>
        <p:nvPicPr>
          <p:cNvPr id="13314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4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Уолт </a:t>
            </a:r>
            <a:r>
              <a:rPr lang="uk-UA" sz="6000" b="1" dirty="0" err="1" smtClean="0"/>
              <a:t>Дісней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“Бембі”</a:t>
            </a:r>
            <a:endParaRPr lang="ru-RU" sz="6000" b="1" dirty="0"/>
          </a:p>
        </p:txBody>
      </p:sp>
      <p:pic>
        <p:nvPicPr>
          <p:cNvPr id="14338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929718" cy="659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Шарль </a:t>
            </a:r>
            <a:r>
              <a:rPr lang="uk-UA" sz="6000" b="1" dirty="0" err="1" smtClean="0"/>
              <a:t>Перро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“Попелюшка”</a:t>
            </a:r>
            <a:endParaRPr lang="ru-RU" sz="6000" b="1" dirty="0"/>
          </a:p>
        </p:txBody>
      </p:sp>
      <p:pic>
        <p:nvPicPr>
          <p:cNvPr id="21506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643438" cy="690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В. </a:t>
            </a:r>
            <a:r>
              <a:rPr lang="uk-UA" sz="6000" b="1" dirty="0" err="1" smtClean="0"/>
              <a:t>Гауф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“Маленький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Мук”</a:t>
            </a:r>
            <a:endParaRPr lang="ru-RU" sz="6000" b="1" dirty="0"/>
          </a:p>
        </p:txBody>
      </p:sp>
      <p:pic>
        <p:nvPicPr>
          <p:cNvPr id="15363" name="Picture 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66395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Шарль </a:t>
            </a:r>
            <a:r>
              <a:rPr lang="uk-UA" sz="6000" b="1" dirty="0" err="1" smtClean="0"/>
              <a:t>Перро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“Кіт</a:t>
            </a:r>
            <a:r>
              <a:rPr lang="uk-UA" sz="6000" b="1" dirty="0" smtClean="0"/>
              <a:t> у </a:t>
            </a:r>
            <a:r>
              <a:rPr lang="uk-UA" sz="6000" b="1" dirty="0" err="1" smtClean="0"/>
              <a:t>чоботях”</a:t>
            </a:r>
            <a:endParaRPr lang="ru-RU" sz="6000" b="1" dirty="0"/>
          </a:p>
        </p:txBody>
      </p:sp>
      <p:pic>
        <p:nvPicPr>
          <p:cNvPr id="16386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Українська народна казка </a:t>
            </a:r>
            <a:r>
              <a:rPr lang="uk-UA" sz="6000" b="1" dirty="0" err="1" smtClean="0"/>
              <a:t>“Колобок”</a:t>
            </a:r>
            <a:endParaRPr lang="ru-RU" sz="6000" b="1" dirty="0"/>
          </a:p>
        </p:txBody>
      </p:sp>
      <p:pic>
        <p:nvPicPr>
          <p:cNvPr id="6146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7"/>
            <a:ext cx="8358246" cy="613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Російська народна казка </a:t>
            </a:r>
            <a:r>
              <a:rPr lang="uk-UA" sz="6000" b="1" dirty="0" err="1" smtClean="0"/>
              <a:t>“Червона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квіточка”</a:t>
            </a:r>
            <a:endParaRPr lang="ru-RU" sz="6000" b="1" dirty="0"/>
          </a:p>
        </p:txBody>
      </p:sp>
      <p:pic>
        <p:nvPicPr>
          <p:cNvPr id="17410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8957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Шарль </a:t>
            </a:r>
            <a:r>
              <a:rPr lang="uk-UA" sz="6000" b="1" dirty="0" err="1" smtClean="0"/>
              <a:t>Перро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“Спляча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красуня”</a:t>
            </a:r>
            <a:endParaRPr lang="ru-RU" sz="6000" b="1" dirty="0"/>
          </a:p>
        </p:txBody>
      </p:sp>
      <p:pic>
        <p:nvPicPr>
          <p:cNvPr id="22530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2171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Г.Х. Андерсен </a:t>
            </a:r>
            <a:r>
              <a:rPr lang="uk-UA" sz="6000" b="1" dirty="0" err="1" smtClean="0"/>
              <a:t>“Дюймовочка”</a:t>
            </a:r>
            <a:endParaRPr lang="ru-RU" sz="6000" b="1" dirty="0"/>
          </a:p>
        </p:txBody>
      </p:sp>
      <p:pic>
        <p:nvPicPr>
          <p:cNvPr id="18434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928802"/>
            <a:ext cx="539531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016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Г.Х. Андерсен </a:t>
            </a:r>
            <a:r>
              <a:rPr lang="uk-UA" sz="6000" b="1" dirty="0" err="1" smtClean="0"/>
              <a:t>“Снігова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королева”</a:t>
            </a:r>
            <a:endParaRPr lang="ru-RU" sz="6000" b="1" dirty="0"/>
          </a:p>
        </p:txBody>
      </p:sp>
      <p:pic>
        <p:nvPicPr>
          <p:cNvPr id="7170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7"/>
            <a:ext cx="8643998" cy="648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Російська народна казка </a:t>
            </a:r>
            <a:r>
              <a:rPr lang="uk-UA" sz="6000" b="1" dirty="0" err="1" smtClean="0"/>
              <a:t>“По</a:t>
            </a:r>
            <a:r>
              <a:rPr lang="uk-UA" sz="6000" b="1" dirty="0" smtClean="0"/>
              <a:t> щучому </a:t>
            </a:r>
            <a:r>
              <a:rPr lang="uk-UA" sz="6000" b="1" dirty="0" err="1" smtClean="0"/>
              <a:t>велінню”</a:t>
            </a:r>
            <a:endParaRPr lang="ru-RU" sz="6000" b="1" dirty="0"/>
          </a:p>
        </p:txBody>
      </p:sp>
      <p:pic>
        <p:nvPicPr>
          <p:cNvPr id="8194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47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Українська народна казка </a:t>
            </a:r>
            <a:r>
              <a:rPr lang="uk-UA" sz="6000" b="1" dirty="0" err="1" smtClean="0"/>
              <a:t>“Пан</a:t>
            </a:r>
            <a:r>
              <a:rPr lang="uk-UA" sz="6000" b="1" dirty="0" smtClean="0"/>
              <a:t> </a:t>
            </a:r>
            <a:r>
              <a:rPr lang="uk-UA" sz="6000" b="1" dirty="0" err="1" smtClean="0"/>
              <a:t>Коцький”</a:t>
            </a:r>
            <a:endParaRPr lang="ru-RU" sz="6000" b="1" dirty="0"/>
          </a:p>
        </p:txBody>
      </p:sp>
      <p:pic>
        <p:nvPicPr>
          <p:cNvPr id="9218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1905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84</TotalTime>
  <Words>114</Words>
  <Application>Microsoft Office PowerPoint</Application>
  <PresentationFormat>Экран (4:3)</PresentationFormat>
  <Paragraphs>18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Яркая</vt:lpstr>
      <vt:lpstr>Вікторина:  “До якої казки ілюстрація?”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Вікторина:  “До якої казки ілюстрація?”</dc:title>
  <dc:creator>User</dc:creator>
  <cp:lastModifiedBy>User</cp:lastModifiedBy>
  <cp:revision>10</cp:revision>
  <dcterms:created xsi:type="dcterms:W3CDTF">2011-04-09T11:32:18Z</dcterms:created>
  <dcterms:modified xsi:type="dcterms:W3CDTF">2011-04-09T12:58:49Z</dcterms:modified>
</cp:coreProperties>
</file>