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2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4EE5945-926F-4FF1-900C-474FFD975B3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A16220-74E7-4DB4-BFC7-9A83200C41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E5945-926F-4FF1-900C-474FFD975B3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16220-74E7-4DB4-BFC7-9A83200C4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E5945-926F-4FF1-900C-474FFD975B3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16220-74E7-4DB4-BFC7-9A83200C4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E5945-926F-4FF1-900C-474FFD975B3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16220-74E7-4DB4-BFC7-9A83200C4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4EE5945-926F-4FF1-900C-474FFD975B3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A16220-74E7-4DB4-BFC7-9A83200C41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E5945-926F-4FF1-900C-474FFD975B3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A16220-74E7-4DB4-BFC7-9A83200C41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E5945-926F-4FF1-900C-474FFD975B3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A16220-74E7-4DB4-BFC7-9A83200C4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E5945-926F-4FF1-900C-474FFD975B3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16220-74E7-4DB4-BFC7-9A83200C41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E5945-926F-4FF1-900C-474FFD975B3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16220-74E7-4DB4-BFC7-9A83200C4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4EE5945-926F-4FF1-900C-474FFD975B3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A16220-74E7-4DB4-BFC7-9A83200C41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4EE5945-926F-4FF1-900C-474FFD975B3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A16220-74E7-4DB4-BFC7-9A83200C41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4EE5945-926F-4FF1-900C-474FFD975B3A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A16220-74E7-4DB4-BFC7-9A83200C41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Відтвори казку за ілюстраціями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Шарль </a:t>
            </a:r>
            <a:r>
              <a:rPr lang="uk-UA" dirty="0" err="1" smtClean="0"/>
              <a:t>Перро</a:t>
            </a:r>
            <a:endParaRPr lang="uk-UA" dirty="0" smtClean="0"/>
          </a:p>
          <a:p>
            <a:r>
              <a:rPr lang="uk-UA" dirty="0" err="1" smtClean="0"/>
              <a:t>“Червона</a:t>
            </a:r>
            <a:r>
              <a:rPr lang="uk-UA" dirty="0" smtClean="0"/>
              <a:t> </a:t>
            </a:r>
            <a:r>
              <a:rPr lang="uk-UA" dirty="0" err="1" smtClean="0"/>
              <a:t>шапочка”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785794"/>
            <a:ext cx="9189752" cy="460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785794"/>
            <a:ext cx="928694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142984"/>
            <a:ext cx="914406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1" y="1071545"/>
            <a:ext cx="9144001" cy="459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071546"/>
            <a:ext cx="924989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1" y="1000108"/>
            <a:ext cx="923402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928670"/>
            <a:ext cx="928694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1" y="1000108"/>
            <a:ext cx="923402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</TotalTime>
  <Words>10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Відтвори казку за ілюстраціями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Відтвори казку за ілюстраціями</dc:title>
  <dc:creator>User</dc:creator>
  <cp:lastModifiedBy>User</cp:lastModifiedBy>
  <cp:revision>2</cp:revision>
  <dcterms:created xsi:type="dcterms:W3CDTF">2011-10-02T16:53:44Z</dcterms:created>
  <dcterms:modified xsi:type="dcterms:W3CDTF">2011-10-03T06:22:04Z</dcterms:modified>
</cp:coreProperties>
</file>