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2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DDE850-CDE8-464C-BB45-A6424D6EE195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7B4263-9F9B-4719-BEB9-0C28B2D75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err="1"/>
              <a:t>Гальшка</a:t>
            </a:r>
            <a:r>
              <a:rPr lang="ru-RU" sz="6600" b="1" dirty="0"/>
              <a:t> </a:t>
            </a:r>
            <a:r>
              <a:rPr lang="ru-RU" sz="6600" b="1" dirty="0" err="1"/>
              <a:t>Гулевичівна</a:t>
            </a:r>
            <a:r>
              <a:rPr lang="ru-RU" sz="6600" b="1" dirty="0"/>
              <a:t>. Перша </a:t>
            </a:r>
            <a:r>
              <a:rPr lang="ru-RU" sz="6600" b="1" dirty="0" err="1"/>
              <a:t>українська</a:t>
            </a:r>
            <a:r>
              <a:rPr lang="ru-RU" sz="6600" b="1" dirty="0"/>
              <a:t> меценатка.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76672"/>
            <a:ext cx="500399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5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Єлизавета</a:t>
            </a:r>
            <a:r>
              <a:rPr lang="ru-RU" dirty="0"/>
              <a:t> (Галина, </a:t>
            </a:r>
            <a:r>
              <a:rPr lang="ru-RU" dirty="0" err="1" smtClean="0"/>
              <a:t>Галшка</a:t>
            </a:r>
            <a:r>
              <a:rPr lang="ru-RU" dirty="0" smtClean="0"/>
              <a:t>) </a:t>
            </a:r>
            <a:r>
              <a:rPr lang="ru-RU" dirty="0" err="1"/>
              <a:t>Василівна</a:t>
            </a:r>
            <a:r>
              <a:rPr lang="ru-RU" dirty="0"/>
              <a:t> </a:t>
            </a:r>
            <a:r>
              <a:rPr lang="ru-RU" dirty="0" err="1"/>
              <a:t>Гулевич</a:t>
            </a:r>
            <a:r>
              <a:rPr lang="ru-RU" dirty="0"/>
              <a:t> (</a:t>
            </a:r>
            <a:r>
              <a:rPr lang="ru-RU" dirty="0" err="1"/>
              <a:t>відома</a:t>
            </a:r>
            <a:r>
              <a:rPr lang="ru-RU" dirty="0"/>
              <a:t> як </a:t>
            </a:r>
            <a:r>
              <a:rPr lang="ru-RU" dirty="0" err="1"/>
              <a:t>Галшка</a:t>
            </a:r>
            <a:r>
              <a:rPr lang="ru-RU" dirty="0"/>
              <a:t> </a:t>
            </a:r>
            <a:r>
              <a:rPr lang="ru-RU" dirty="0" err="1"/>
              <a:t>Гулевичівна</a:t>
            </a:r>
            <a:r>
              <a:rPr lang="ru-RU" dirty="0"/>
              <a:t>) (1575, </a:t>
            </a:r>
            <a:r>
              <a:rPr lang="ru-RU" dirty="0" err="1"/>
              <a:t>Затурці</a:t>
            </a:r>
            <a:r>
              <a:rPr lang="ru-RU" dirty="0"/>
              <a:t>,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Лозчина</a:t>
            </a:r>
            <a:r>
              <a:rPr lang="ru-RU" dirty="0"/>
              <a:t> — 1642, </a:t>
            </a:r>
            <a:r>
              <a:rPr lang="ru-RU" dirty="0" err="1"/>
              <a:t>Луцьк</a:t>
            </a:r>
            <a:r>
              <a:rPr lang="ru-RU" dirty="0"/>
              <a:t>) — одна з </a:t>
            </a:r>
            <a:r>
              <a:rPr lang="ru-RU" dirty="0" err="1"/>
              <a:t>засновниць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братства, </a:t>
            </a:r>
            <a:r>
              <a:rPr lang="ru-RU" dirty="0" err="1"/>
              <a:t>монастиря</a:t>
            </a:r>
            <a:r>
              <a:rPr lang="ru-RU" dirty="0"/>
              <a:t> і </a:t>
            </a:r>
            <a:r>
              <a:rPr lang="ru-RU" dirty="0" err="1"/>
              <a:t>школи</a:t>
            </a:r>
            <a:r>
              <a:rPr lang="ru-RU" dirty="0"/>
              <a:t> при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3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768752" cy="507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9934" y="619497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Гальшки</a:t>
            </a:r>
            <a:r>
              <a:rPr lang="ru-RU" dirty="0" smtClean="0"/>
              <a:t> </a:t>
            </a:r>
            <a:r>
              <a:rPr lang="ru-RU" dirty="0" err="1" smtClean="0"/>
              <a:t>Гулевичівни</a:t>
            </a:r>
            <a:r>
              <a:rPr lang="ru-RU" dirty="0" smtClean="0"/>
              <a:t> Лозки, </a:t>
            </a:r>
            <a:r>
              <a:rPr lang="ru-RU" dirty="0" err="1" smtClean="0"/>
              <a:t>трапезна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7"/>
            <a:ext cx="4680520" cy="648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 честь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засновниці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ректора </a:t>
            </a:r>
            <a:r>
              <a:rPr lang="ru-RU" dirty="0" err="1"/>
              <a:t>проводилися</a:t>
            </a:r>
            <a:r>
              <a:rPr lang="ru-RU" dirty="0"/>
              <a:t> в день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Гальшки</a:t>
            </a:r>
            <a:r>
              <a:rPr lang="ru-RU" dirty="0"/>
              <a:t> </a:t>
            </a:r>
            <a:r>
              <a:rPr lang="ru-RU" dirty="0" err="1"/>
              <a:t>Гулевичівни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в день </a:t>
            </a:r>
            <a:r>
              <a:rPr lang="ru-RU" dirty="0" err="1"/>
              <a:t>іменин</a:t>
            </a:r>
            <a:r>
              <a:rPr lang="ru-RU" dirty="0"/>
              <a:t> </a:t>
            </a:r>
            <a:r>
              <a:rPr lang="ru-RU" dirty="0" err="1"/>
              <a:t>Галшки</a:t>
            </a:r>
            <a:r>
              <a:rPr lang="ru-RU" dirty="0"/>
              <a:t> </a:t>
            </a:r>
            <a:r>
              <a:rPr lang="ru-RU" dirty="0" err="1"/>
              <a:t>Гулевичівни</a:t>
            </a:r>
            <a:r>
              <a:rPr lang="ru-RU" dirty="0"/>
              <a:t>, 22 </a:t>
            </a:r>
            <a:r>
              <a:rPr lang="ru-RU" dirty="0" err="1"/>
              <a:t>грудня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поминають</a:t>
            </a:r>
            <a:r>
              <a:rPr lang="ru-RU" dirty="0"/>
              <a:t> як </a:t>
            </a:r>
            <a:r>
              <a:rPr lang="ru-RU" dirty="0" err="1"/>
              <a:t>фундаторку</a:t>
            </a:r>
            <a:r>
              <a:rPr lang="ru-RU" dirty="0"/>
              <a:t> </a:t>
            </a:r>
            <a:r>
              <a:rPr lang="ru-RU" dirty="0" err="1"/>
              <a:t>Києво-Могилянської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</a:t>
            </a:r>
          </a:p>
          <a:p>
            <a:r>
              <a:rPr lang="ru-RU" dirty="0"/>
              <a:t>Один з </a:t>
            </a:r>
            <a:r>
              <a:rPr lang="ru-RU" dirty="0" err="1"/>
              <a:t>юнацьких</a:t>
            </a:r>
            <a:r>
              <a:rPr lang="ru-RU" dirty="0"/>
              <a:t> </a:t>
            </a:r>
            <a:r>
              <a:rPr lang="ru-RU" dirty="0" err="1"/>
              <a:t>пластунських</a:t>
            </a:r>
            <a:r>
              <a:rPr lang="ru-RU" dirty="0"/>
              <a:t> </a:t>
            </a:r>
            <a:r>
              <a:rPr lang="ru-RU" dirty="0" err="1"/>
              <a:t>куренів</a:t>
            </a:r>
            <a:r>
              <a:rPr lang="ru-RU" dirty="0"/>
              <a:t> </a:t>
            </a:r>
            <a:r>
              <a:rPr lang="ru-RU" dirty="0" err="1"/>
              <a:t>станиці</a:t>
            </a:r>
            <a:r>
              <a:rPr lang="ru-RU" dirty="0"/>
              <a:t> </a:t>
            </a:r>
            <a:r>
              <a:rPr lang="ru-RU" dirty="0" err="1"/>
              <a:t>Трускавець</a:t>
            </a:r>
            <a:r>
              <a:rPr lang="ru-RU" dirty="0"/>
              <a:t> названий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Галшки</a:t>
            </a:r>
            <a:r>
              <a:rPr lang="ru-RU" dirty="0"/>
              <a:t> </a:t>
            </a:r>
            <a:r>
              <a:rPr lang="ru-RU" dirty="0" err="1" smtClean="0"/>
              <a:t>Гулевичівни</a:t>
            </a:r>
            <a:endParaRPr lang="ru-RU" dirty="0"/>
          </a:p>
          <a:p>
            <a:r>
              <a:rPr lang="ru-RU" dirty="0"/>
              <a:t>Образ </a:t>
            </a:r>
            <a:r>
              <a:rPr lang="ru-RU" dirty="0" err="1"/>
              <a:t>Галшки</a:t>
            </a:r>
            <a:r>
              <a:rPr lang="ru-RU" dirty="0"/>
              <a:t> </a:t>
            </a:r>
            <a:r>
              <a:rPr lang="ru-RU" dirty="0" err="1"/>
              <a:t>Гулевичівни</a:t>
            </a:r>
            <a:r>
              <a:rPr lang="ru-RU" dirty="0"/>
              <a:t> 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Галшці</a:t>
            </a:r>
            <a:r>
              <a:rPr lang="ru-RU" dirty="0"/>
              <a:t> </a:t>
            </a:r>
            <a:r>
              <a:rPr lang="ru-RU" dirty="0" err="1"/>
              <a:t>Гулевичівній</a:t>
            </a:r>
            <a:r>
              <a:rPr lang="ru-RU" dirty="0"/>
              <a:t> </a:t>
            </a:r>
            <a:r>
              <a:rPr lang="ru-RU" dirty="0" err="1"/>
              <a:t>присвячено</a:t>
            </a:r>
            <a:r>
              <a:rPr lang="ru-RU" dirty="0"/>
              <a:t>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з циклу </a:t>
            </a:r>
            <a:r>
              <a:rPr lang="ru-RU" dirty="0" err="1"/>
              <a:t>Плачинди</a:t>
            </a:r>
            <a:r>
              <a:rPr lang="ru-RU" dirty="0"/>
              <a:t> та </a:t>
            </a:r>
            <a:r>
              <a:rPr lang="ru-RU" dirty="0" err="1"/>
              <a:t>Колісниченка</a:t>
            </a:r>
            <a:r>
              <a:rPr lang="ru-RU" dirty="0"/>
              <a:t> «</a:t>
            </a:r>
            <a:r>
              <a:rPr lang="ru-RU" dirty="0" err="1"/>
              <a:t>Неопалима</a:t>
            </a:r>
            <a:r>
              <a:rPr lang="ru-RU" dirty="0"/>
              <a:t> купина».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08512" cy="634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104456" cy="63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884190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Меморіальна</a:t>
            </a:r>
            <a:r>
              <a:rPr lang="ru-RU" dirty="0" smtClean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 </a:t>
            </a:r>
            <a:r>
              <a:rPr lang="ru-RU" dirty="0" err="1" smtClean="0"/>
              <a:t>Галшці</a:t>
            </a:r>
            <a:r>
              <a:rPr lang="ru-RU" dirty="0" smtClean="0"/>
              <a:t> </a:t>
            </a:r>
            <a:r>
              <a:rPr lang="ru-RU" dirty="0" err="1" smtClean="0"/>
              <a:t>Гулевичівні</a:t>
            </a:r>
            <a:r>
              <a:rPr lang="ru-RU" dirty="0" smtClean="0"/>
              <a:t> на Старому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корпусі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476672"/>
            <a:ext cx="440793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6472" y="5517232"/>
            <a:ext cx="58681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стіні</a:t>
            </a:r>
            <a:r>
              <a:rPr lang="ru-RU" dirty="0" smtClean="0"/>
              <a:t> </a:t>
            </a:r>
            <a:r>
              <a:rPr lang="ru-RU" dirty="0" err="1" smtClean="0"/>
              <a:t>древнього</a:t>
            </a:r>
            <a:r>
              <a:rPr lang="ru-RU" dirty="0" smtClean="0"/>
              <a:t> </a:t>
            </a:r>
            <a:r>
              <a:rPr lang="ru-RU" dirty="0" err="1" smtClean="0"/>
              <a:t>Хрестовоздвиженського</a:t>
            </a:r>
            <a:r>
              <a:rPr lang="ru-RU" dirty="0" smtClean="0"/>
              <a:t> храму </a:t>
            </a:r>
            <a:r>
              <a:rPr lang="ru-RU" dirty="0" err="1" smtClean="0"/>
              <a:t>скульп</a:t>
            </a:r>
            <a:r>
              <a:rPr lang="ru-RU" dirty="0" smtClean="0"/>
              <a:t> </a:t>
            </a:r>
            <a:r>
              <a:rPr lang="ru-RU" dirty="0" err="1" smtClean="0"/>
              <a:t>турний</a:t>
            </a:r>
            <a:r>
              <a:rPr lang="ru-RU" dirty="0" smtClean="0"/>
              <a:t> портрет </a:t>
            </a:r>
            <a:r>
              <a:rPr lang="ru-RU" dirty="0" err="1" smtClean="0"/>
              <a:t>Галшки</a:t>
            </a:r>
            <a:r>
              <a:rPr lang="ru-RU" dirty="0" smtClean="0"/>
              <a:t> </a:t>
            </a:r>
            <a:r>
              <a:rPr lang="ru-RU" dirty="0" err="1" smtClean="0"/>
              <a:t>Гулевичівни</a:t>
            </a:r>
            <a:r>
              <a:rPr lang="ru-RU" dirty="0" smtClean="0"/>
              <a:t> (на фото), з </a:t>
            </a:r>
            <a:r>
              <a:rPr lang="ru-RU" dirty="0" err="1" smtClean="0"/>
              <a:t>любов'ю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волинянкою</a:t>
            </a:r>
            <a:r>
              <a:rPr lang="ru-RU" dirty="0" smtClean="0"/>
              <a:t> </a:t>
            </a:r>
            <a:r>
              <a:rPr lang="ru-RU" dirty="0" err="1" smtClean="0"/>
              <a:t>Іриною</a:t>
            </a:r>
            <a:r>
              <a:rPr lang="ru-RU" dirty="0" smtClean="0"/>
              <a:t> </a:t>
            </a:r>
            <a:r>
              <a:rPr lang="ru-RU" dirty="0" err="1" smtClean="0"/>
              <a:t>Дацюк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</TotalTime>
  <Words>149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Гальшка Гулевичівна. Перша українська меценатка.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3</cp:revision>
  <dcterms:created xsi:type="dcterms:W3CDTF">2012-11-14T15:26:19Z</dcterms:created>
  <dcterms:modified xsi:type="dcterms:W3CDTF">2012-11-14T15:59:12Z</dcterms:modified>
</cp:coreProperties>
</file>