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7" r:id="rId5"/>
    <p:sldId id="265" r:id="rId6"/>
    <p:sldId id="262" r:id="rId7"/>
    <p:sldId id="259" r:id="rId8"/>
    <p:sldId id="261" r:id="rId9"/>
    <p:sldId id="264" r:id="rId10"/>
    <p:sldId id="269" r:id="rId11"/>
    <p:sldId id="268" r:id="rId12"/>
    <p:sldId id="272" r:id="rId13"/>
    <p:sldId id="260" r:id="rId14"/>
    <p:sldId id="263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fld id="{523F28BC-ADE6-4DBE-AAE5-0D8B42A1A6F4}" type="datetimeFigureOut">
              <a:rPr lang="ru-RU" smtClean="0"/>
              <a:t>04.10.2012</a:t>
            </a:fld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54ED98-5DB2-434D-A25F-7F3EB7D927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F28BC-ADE6-4DBE-AAE5-0D8B42A1A6F4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ED98-5DB2-434D-A25F-7F3EB7D92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23F28BC-ADE6-4DBE-AAE5-0D8B42A1A6F4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454ED98-5DB2-434D-A25F-7F3EB7D927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0%BD%D1%96%D0%B2%D1%81%D1%8C%D0%BA%D0%B8%D0%B9_%D1%80%D0%B0%D0%B9%D0%BE%D0%B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7%D0%B5%D1%80%D0%BA%D0%B0%D1%81%D1%8C%D0%BA%D0%B0_%D0%BE%D0%B1%D0%BB%D0%B0%D1%81%D1%82%D1%8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123728" y="1381125"/>
            <a:ext cx="6867872" cy="2333625"/>
          </a:xfrm>
        </p:spPr>
        <p:txBody>
          <a:bodyPr/>
          <a:lstStyle/>
          <a:p>
            <a:pPr algn="ctr"/>
            <a:r>
              <a:rPr lang="uk-UA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Іван </a:t>
            </a:r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Підкова-козацький </a:t>
            </a:r>
            <a:r>
              <a:rPr lang="uk-UA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володар Молдови 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60637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6281733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Промова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Підкови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39808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6237312"/>
            <a:ext cx="41098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страти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Підкови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5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Підкови</a:t>
            </a:r>
            <a:r>
              <a:rPr lang="ru-RU" dirty="0"/>
              <a:t> </a:t>
            </a:r>
            <a:r>
              <a:rPr lang="ru-RU" dirty="0" err="1"/>
              <a:t>оспівана</a:t>
            </a:r>
            <a:r>
              <a:rPr lang="ru-RU" dirty="0"/>
              <a:t> в </a:t>
            </a:r>
            <a:r>
              <a:rPr lang="ru-RU" dirty="0" err="1"/>
              <a:t>козацьких</a:t>
            </a:r>
            <a:r>
              <a:rPr lang="ru-RU" dirty="0"/>
              <a:t> думах, у </a:t>
            </a:r>
            <a:r>
              <a:rPr lang="ru-RU" dirty="0" err="1"/>
              <a:t>поемі</a:t>
            </a:r>
            <a:r>
              <a:rPr lang="ru-RU" dirty="0"/>
              <a:t> Т.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румунського</a:t>
            </a:r>
            <a:r>
              <a:rPr lang="ru-RU" dirty="0"/>
              <a:t> </a:t>
            </a:r>
            <a:r>
              <a:rPr lang="ru-RU" dirty="0" err="1"/>
              <a:t>письменникам.Садовяну</a:t>
            </a:r>
            <a:r>
              <a:rPr lang="ru-RU" dirty="0"/>
              <a:t>. </a:t>
            </a:r>
            <a:r>
              <a:rPr lang="ru-RU" dirty="0" err="1"/>
              <a:t>Пам'ятники</a:t>
            </a:r>
            <a:r>
              <a:rPr lang="ru-RU" dirty="0"/>
              <a:t> І. </a:t>
            </a:r>
            <a:r>
              <a:rPr lang="ru-RU" dirty="0" err="1"/>
              <a:t>Підкові</a:t>
            </a:r>
            <a:r>
              <a:rPr lang="ru-RU" dirty="0"/>
              <a:t> </a:t>
            </a:r>
            <a:r>
              <a:rPr lang="ru-RU" dirty="0" err="1"/>
              <a:t>споруджено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(1982) і </a:t>
            </a:r>
            <a:r>
              <a:rPr lang="ru-RU" dirty="0" err="1"/>
              <a:t>Черкасах</a:t>
            </a:r>
            <a:r>
              <a:rPr lang="ru-RU" dirty="0"/>
              <a:t> (1987).</a:t>
            </a:r>
          </a:p>
        </p:txBody>
      </p:sp>
    </p:spTree>
    <p:extLst>
      <p:ext uri="{BB962C8B-B14F-4D97-AF65-F5344CB8AC3E}">
        <p14:creationId xmlns:p14="http://schemas.microsoft.com/office/powerpoint/2010/main" val="32659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8640"/>
            <a:ext cx="480053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093296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</a:t>
            </a:r>
            <a:r>
              <a:rPr lang="ru-RU" dirty="0" err="1" smtClean="0"/>
              <a:t>Підкові</a:t>
            </a:r>
            <a:r>
              <a:rPr lang="ru-RU" dirty="0" smtClean="0"/>
              <a:t>, </a:t>
            </a:r>
            <a:r>
              <a:rPr lang="ru-RU" dirty="0" err="1" smtClean="0"/>
              <a:t>Львів</a:t>
            </a:r>
            <a:r>
              <a:rPr lang="ru-RU" dirty="0" smtClean="0"/>
              <a:t>,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Підкови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28"/>
            <a:ext cx="4999298" cy="66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5746029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Іванові</a:t>
            </a:r>
            <a:r>
              <a:rPr lang="ru-RU" dirty="0" smtClean="0"/>
              <a:t> </a:t>
            </a:r>
            <a:r>
              <a:rPr lang="ru-RU" dirty="0" err="1" smtClean="0"/>
              <a:t>Підкові</a:t>
            </a:r>
            <a:r>
              <a:rPr lang="ru-RU" dirty="0" smtClean="0"/>
              <a:t> на </a:t>
            </a:r>
            <a:r>
              <a:rPr lang="ru-RU" dirty="0" err="1" smtClean="0"/>
              <a:t>Тарасовій</a:t>
            </a:r>
            <a:r>
              <a:rPr lang="ru-RU" dirty="0" smtClean="0"/>
              <a:t> </a:t>
            </a:r>
            <a:r>
              <a:rPr lang="ru-RU" dirty="0" err="1" smtClean="0"/>
              <a:t>горі</a:t>
            </a:r>
            <a:r>
              <a:rPr lang="ru-RU" dirty="0" smtClean="0"/>
              <a:t> (</a:t>
            </a:r>
            <a:r>
              <a:rPr lang="ru-RU" dirty="0" err="1" smtClean="0">
                <a:hlinkClick r:id="rId3" tooltip="Канівський район"/>
              </a:rPr>
              <a:t>Канівський</a:t>
            </a:r>
            <a:r>
              <a:rPr lang="ru-RU" dirty="0" smtClean="0">
                <a:hlinkClick r:id="rId3" tooltip="Канівський район"/>
              </a:rPr>
              <a:t> район</a:t>
            </a:r>
            <a:r>
              <a:rPr lang="ru-RU" dirty="0" smtClean="0"/>
              <a:t>, </a:t>
            </a:r>
            <a:r>
              <a:rPr lang="ru-RU" dirty="0" err="1" smtClean="0">
                <a:hlinkClick r:id="rId4" tooltip="Черкаська область"/>
              </a:rPr>
              <a:t>Черкаська</a:t>
            </a:r>
            <a:r>
              <a:rPr lang="ru-RU" dirty="0" smtClean="0">
                <a:hlinkClick r:id="rId4" tooltip="Черкаська область"/>
              </a:rPr>
              <a:t> область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31320"/>
            <a:ext cx="4721229" cy="643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0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250" y="260648"/>
            <a:ext cx="7491412" cy="4714875"/>
          </a:xfrm>
        </p:spPr>
        <p:txBody>
          <a:bodyPr/>
          <a:lstStyle/>
          <a:p>
            <a:r>
              <a:rPr lang="ru-RU" sz="1800" dirty="0" err="1"/>
              <a:t>Наприкінці</a:t>
            </a:r>
            <a:r>
              <a:rPr lang="ru-RU" sz="1800" dirty="0"/>
              <a:t> 1839 року 25-річний Тарас Шевченко почав </a:t>
            </a:r>
            <a:r>
              <a:rPr lang="ru-RU" sz="1800" dirty="0" err="1"/>
              <a:t>писати</a:t>
            </a:r>
            <a:r>
              <a:rPr lang="ru-RU" sz="1800" dirty="0"/>
              <a:t> у Санкт-</a:t>
            </a:r>
            <a:r>
              <a:rPr lang="ru-RU" sz="1800" dirty="0" err="1"/>
              <a:t>Петербурзі</a:t>
            </a:r>
            <a:r>
              <a:rPr lang="ru-RU" sz="1800" dirty="0"/>
              <a:t> </a:t>
            </a:r>
            <a:r>
              <a:rPr lang="ru-RU" sz="1800" dirty="0" err="1"/>
              <a:t>романтичну</a:t>
            </a:r>
            <a:r>
              <a:rPr lang="ru-RU" sz="1800" dirty="0"/>
              <a:t> поему «</a:t>
            </a:r>
            <a:r>
              <a:rPr lang="ru-RU" sz="1800" dirty="0" err="1"/>
              <a:t>Іван</a:t>
            </a:r>
            <a:r>
              <a:rPr lang="ru-RU" sz="1800" dirty="0"/>
              <a:t> </a:t>
            </a:r>
            <a:r>
              <a:rPr lang="ru-RU" sz="1800" dirty="0" err="1"/>
              <a:t>Підкова</a:t>
            </a:r>
            <a:r>
              <a:rPr lang="ru-RU" sz="1800" dirty="0"/>
              <a:t>». Поет </a:t>
            </a:r>
            <a:r>
              <a:rPr lang="ru-RU" sz="1800" dirty="0" err="1"/>
              <a:t>бажав</a:t>
            </a:r>
            <a:r>
              <a:rPr lang="ru-RU" sz="1800" dirty="0"/>
              <a:t> припасти до </a:t>
            </a:r>
            <a:r>
              <a:rPr lang="ru-RU" sz="1800" dirty="0" err="1"/>
              <a:t>життєдайного</a:t>
            </a:r>
            <a:r>
              <a:rPr lang="ru-RU" sz="1800" dirty="0"/>
              <a:t> </a:t>
            </a:r>
            <a:r>
              <a:rPr lang="ru-RU" sz="1800" dirty="0" err="1"/>
              <a:t>джерела</a:t>
            </a:r>
            <a:r>
              <a:rPr lang="ru-RU" sz="1800" dirty="0"/>
              <a:t> </a:t>
            </a:r>
            <a:r>
              <a:rPr lang="ru-RU" sz="1800" dirty="0" err="1"/>
              <a:t>минувшини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відшукати</a:t>
            </a:r>
            <a:r>
              <a:rPr lang="ru-RU" sz="1800" dirty="0"/>
              <a:t> там </a:t>
            </a:r>
            <a:r>
              <a:rPr lang="ru-RU" sz="1800" dirty="0" err="1"/>
              <a:t>приклади</a:t>
            </a:r>
            <a:r>
              <a:rPr lang="ru-RU" sz="1800" dirty="0"/>
              <a:t> </a:t>
            </a:r>
            <a:r>
              <a:rPr lang="ru-RU" sz="1800" dirty="0" err="1"/>
              <a:t>нестримного</a:t>
            </a:r>
            <a:r>
              <a:rPr lang="ru-RU" sz="1800" dirty="0"/>
              <a:t> </a:t>
            </a:r>
            <a:r>
              <a:rPr lang="ru-RU" sz="1800" dirty="0" err="1"/>
              <a:t>прагнення</a:t>
            </a:r>
            <a:r>
              <a:rPr lang="ru-RU" sz="1800" dirty="0"/>
              <a:t> </a:t>
            </a:r>
            <a:r>
              <a:rPr lang="ru-RU" sz="1800" dirty="0" err="1"/>
              <a:t>волі</a:t>
            </a:r>
            <a:r>
              <a:rPr lang="ru-RU" sz="1800" dirty="0"/>
              <a:t>, </a:t>
            </a:r>
            <a:r>
              <a:rPr lang="ru-RU" sz="1800" dirty="0" err="1"/>
              <a:t>відваги</a:t>
            </a:r>
            <a:r>
              <a:rPr lang="ru-RU" sz="1800" dirty="0"/>
              <a:t> (яка </a:t>
            </a:r>
            <a:r>
              <a:rPr lang="ru-RU" sz="1800" dirty="0" err="1"/>
              <a:t>зневажає</a:t>
            </a:r>
            <a:r>
              <a:rPr lang="ru-RU" sz="1800" dirty="0"/>
              <a:t> саму смерть), благородства, </a:t>
            </a:r>
            <a:r>
              <a:rPr lang="ru-RU" sz="1800" dirty="0" err="1"/>
              <a:t>широти</a:t>
            </a:r>
            <a:r>
              <a:rPr lang="ru-RU" sz="1800" dirty="0"/>
              <a:t> </a:t>
            </a:r>
            <a:r>
              <a:rPr lang="ru-RU" sz="1800" dirty="0" err="1"/>
              <a:t>вчинків</a:t>
            </a:r>
            <a:r>
              <a:rPr lang="ru-RU" sz="1800" dirty="0"/>
              <a:t> та думок. І ось, </a:t>
            </a:r>
            <a:r>
              <a:rPr lang="ru-RU" sz="1800" dirty="0" err="1"/>
              <a:t>вірячи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:</a:t>
            </a:r>
          </a:p>
          <a:p>
            <a:pPr marL="0" indent="0" algn="ctr">
              <a:buNone/>
            </a:pP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/>
              <a:t>колись — </a:t>
            </a:r>
            <a:r>
              <a:rPr lang="ru-RU" sz="1800" dirty="0" err="1"/>
              <a:t>запорожці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err="1" smtClean="0"/>
              <a:t>Вміли</a:t>
            </a:r>
            <a:r>
              <a:rPr lang="ru-RU" sz="1800" dirty="0" smtClean="0"/>
              <a:t> </a:t>
            </a:r>
            <a:r>
              <a:rPr lang="ru-RU" sz="1800" dirty="0" err="1"/>
              <a:t>панувати</a:t>
            </a:r>
            <a:r>
              <a:rPr lang="ru-RU" sz="1800" dirty="0"/>
              <a:t>.</a:t>
            </a:r>
          </a:p>
          <a:p>
            <a:pPr marL="0" indent="0" algn="ctr">
              <a:buNone/>
            </a:pPr>
            <a:r>
              <a:rPr lang="ru-RU" sz="1800" dirty="0" err="1" smtClean="0"/>
              <a:t>Панували</a:t>
            </a:r>
            <a:r>
              <a:rPr lang="ru-RU" sz="1800" dirty="0"/>
              <a:t>, </a:t>
            </a:r>
            <a:r>
              <a:rPr lang="ru-RU" sz="1800" dirty="0" err="1"/>
              <a:t>добували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І </a:t>
            </a:r>
            <a:r>
              <a:rPr lang="ru-RU" sz="1800" dirty="0"/>
              <a:t>славу, і волю,</a:t>
            </a:r>
          </a:p>
          <a:p>
            <a:endParaRPr lang="ru-RU" sz="1800" dirty="0"/>
          </a:p>
          <a:p>
            <a:r>
              <a:rPr lang="ru-RU" sz="1800" dirty="0"/>
              <a:t>Шевченко, </a:t>
            </a:r>
            <a:r>
              <a:rPr lang="ru-RU" sz="1800" dirty="0" err="1"/>
              <a:t>бажаючи</a:t>
            </a:r>
            <a:r>
              <a:rPr lang="ru-RU" sz="1800" dirty="0"/>
              <a:t> </a:t>
            </a:r>
            <a:r>
              <a:rPr lang="ru-RU" sz="1800" dirty="0" err="1"/>
              <a:t>художньо</a:t>
            </a:r>
            <a:r>
              <a:rPr lang="ru-RU" sz="1800" dirty="0"/>
              <a:t> </a:t>
            </a:r>
            <a:r>
              <a:rPr lang="ru-RU" sz="1800" dirty="0" err="1"/>
              <a:t>проілюструвати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, </a:t>
            </a:r>
            <a:r>
              <a:rPr lang="ru-RU" sz="1800" dirty="0" err="1"/>
              <a:t>звернувся</a:t>
            </a:r>
            <a:r>
              <a:rPr lang="ru-RU" sz="1800" dirty="0"/>
              <a:t> до образу </a:t>
            </a:r>
            <a:r>
              <a:rPr lang="ru-RU" sz="1800" dirty="0" err="1"/>
              <a:t>Івана</a:t>
            </a:r>
            <a:r>
              <a:rPr lang="ru-RU" sz="1800" dirty="0"/>
              <a:t> </a:t>
            </a:r>
            <a:r>
              <a:rPr lang="ru-RU" sz="1800" dirty="0" err="1"/>
              <a:t>Підкови</a:t>
            </a:r>
            <a:r>
              <a:rPr lang="ru-RU" sz="1800" dirty="0"/>
              <a:t>, легендарного ватажка </a:t>
            </a:r>
            <a:r>
              <a:rPr lang="ru-RU" sz="1800" dirty="0" err="1"/>
              <a:t>козаків</a:t>
            </a:r>
            <a:r>
              <a:rPr lang="ru-RU" sz="1800" dirty="0"/>
              <a:t> і селян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половини</a:t>
            </a:r>
            <a:r>
              <a:rPr lang="ru-RU" sz="1800" dirty="0"/>
              <a:t> </a:t>
            </a:r>
            <a:r>
              <a:rPr lang="en-US" sz="1800" dirty="0"/>
              <a:t>XVI </a:t>
            </a:r>
            <a:r>
              <a:rPr lang="ru-RU" sz="1800" dirty="0" err="1"/>
              <a:t>століття</a:t>
            </a:r>
            <a:r>
              <a:rPr lang="ru-RU" sz="1800" dirty="0"/>
              <a:t>. Автор, ясна </a:t>
            </a:r>
            <a:r>
              <a:rPr lang="ru-RU" sz="1800" dirty="0" err="1"/>
              <a:t>річ</a:t>
            </a:r>
            <a:r>
              <a:rPr lang="ru-RU" sz="1800" dirty="0"/>
              <a:t>, знав,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відомостей</a:t>
            </a:r>
            <a:r>
              <a:rPr lang="ru-RU" sz="1800" dirty="0"/>
              <a:t> про </a:t>
            </a:r>
            <a:r>
              <a:rPr lang="ru-RU" sz="1800" dirty="0" err="1"/>
              <a:t>стародавнього</a:t>
            </a:r>
            <a:r>
              <a:rPr lang="ru-RU" sz="1800" dirty="0"/>
              <a:t> </a:t>
            </a:r>
            <a:r>
              <a:rPr lang="ru-RU" sz="1800" dirty="0" err="1"/>
              <a:t>отамана</a:t>
            </a:r>
            <a:r>
              <a:rPr lang="ru-RU" sz="1800" dirty="0"/>
              <a:t>-героя </a:t>
            </a:r>
            <a:r>
              <a:rPr lang="ru-RU" sz="1800" dirty="0" err="1"/>
              <a:t>збереглося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мало, але </a:t>
            </a:r>
            <a:r>
              <a:rPr lang="ru-RU" sz="1800" dirty="0" err="1"/>
              <a:t>вирішив</a:t>
            </a:r>
            <a:r>
              <a:rPr lang="ru-RU" sz="1800" dirty="0"/>
              <a:t> </a:t>
            </a:r>
            <a:r>
              <a:rPr lang="ru-RU" sz="1800" dirty="0" err="1"/>
              <a:t>використати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вільно</a:t>
            </a:r>
            <a:r>
              <a:rPr lang="ru-RU" sz="1800" dirty="0"/>
              <a:t> </a:t>
            </a:r>
            <a:r>
              <a:rPr lang="ru-RU" sz="1800" dirty="0" err="1"/>
              <a:t>розставляти</a:t>
            </a:r>
            <a:r>
              <a:rPr lang="ru-RU" sz="1800" dirty="0"/>
              <a:t> </a:t>
            </a:r>
            <a:r>
              <a:rPr lang="ru-RU" sz="1800" dirty="0" err="1"/>
              <a:t>акценти</a:t>
            </a:r>
            <a:r>
              <a:rPr lang="ru-RU" sz="1800" dirty="0"/>
              <a:t>, </a:t>
            </a:r>
            <a:r>
              <a:rPr lang="ru-RU" sz="1800" dirty="0" err="1"/>
              <a:t>відштовхуючись</a:t>
            </a:r>
            <a:r>
              <a:rPr lang="ru-RU" sz="1800" dirty="0"/>
              <a:t> не так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документів</a:t>
            </a:r>
            <a:r>
              <a:rPr lang="ru-RU" sz="1800" dirty="0"/>
              <a:t>, як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власного</a:t>
            </a:r>
            <a:r>
              <a:rPr lang="ru-RU" sz="1800" dirty="0"/>
              <a:t> </a:t>
            </a:r>
            <a:r>
              <a:rPr lang="ru-RU" sz="1800" dirty="0" err="1"/>
              <a:t>бачення</a:t>
            </a:r>
            <a:r>
              <a:rPr lang="ru-RU" sz="1800" dirty="0"/>
              <a:t> </a:t>
            </a:r>
            <a:r>
              <a:rPr lang="ru-RU" sz="1800" dirty="0" err="1"/>
              <a:t>подій</a:t>
            </a:r>
            <a:r>
              <a:rPr lang="ru-RU" sz="1800" dirty="0"/>
              <a:t>. У </a:t>
            </a:r>
            <a:r>
              <a:rPr lang="ru-RU" sz="1800" dirty="0" err="1"/>
              <a:t>поемі</a:t>
            </a:r>
            <a:r>
              <a:rPr lang="ru-RU" sz="1800" dirty="0"/>
              <a:t> </a:t>
            </a:r>
            <a:r>
              <a:rPr lang="ru-RU" sz="1800" dirty="0" err="1"/>
              <a:t>Іван</a:t>
            </a:r>
            <a:r>
              <a:rPr lang="ru-RU" sz="1800" dirty="0"/>
              <a:t> </a:t>
            </a:r>
            <a:r>
              <a:rPr lang="ru-RU" sz="1800" dirty="0" err="1"/>
              <a:t>Підкова</a:t>
            </a:r>
            <a:r>
              <a:rPr lang="ru-RU" sz="1800" dirty="0"/>
              <a:t> </a:t>
            </a:r>
            <a:r>
              <a:rPr lang="ru-RU" sz="1800" dirty="0" err="1"/>
              <a:t>очолює</a:t>
            </a:r>
            <a:r>
              <a:rPr lang="ru-RU" sz="1800" dirty="0"/>
              <a:t> </a:t>
            </a:r>
            <a:r>
              <a:rPr lang="ru-RU" sz="1800" dirty="0" err="1"/>
              <a:t>морський</a:t>
            </a:r>
            <a:r>
              <a:rPr lang="ru-RU" sz="1800" dirty="0"/>
              <a:t> </a:t>
            </a:r>
            <a:r>
              <a:rPr lang="ru-RU" sz="1800" dirty="0" err="1"/>
              <a:t>похід</a:t>
            </a:r>
            <a:r>
              <a:rPr lang="ru-RU" sz="1800" dirty="0"/>
              <a:t> </a:t>
            </a:r>
            <a:r>
              <a:rPr lang="ru-RU" sz="1800" dirty="0" err="1"/>
              <a:t>козаків</a:t>
            </a:r>
            <a:r>
              <a:rPr lang="ru-RU" sz="1800" dirty="0"/>
              <a:t>, </a:t>
            </a:r>
            <a:r>
              <a:rPr lang="ru-RU" sz="1800" dirty="0" err="1"/>
              <a:t>віддаючи</a:t>
            </a:r>
            <a:r>
              <a:rPr lang="ru-RU" sz="1800" dirty="0"/>
              <a:t> </a:t>
            </a:r>
            <a:r>
              <a:rPr lang="ru-RU" sz="1800" dirty="0" err="1"/>
              <a:t>такий</a:t>
            </a:r>
            <a:r>
              <a:rPr lang="ru-RU" sz="1800" dirty="0"/>
              <a:t> наказ:</a:t>
            </a:r>
          </a:p>
          <a:p>
            <a:pPr marL="0" indent="0" algn="ctr">
              <a:buNone/>
            </a:pPr>
            <a:r>
              <a:rPr lang="ru-RU" sz="1800" dirty="0" smtClean="0"/>
              <a:t>У </a:t>
            </a:r>
            <a:r>
              <a:rPr lang="ru-RU" sz="1800" dirty="0" err="1"/>
              <a:t>Царград</a:t>
            </a:r>
            <a:r>
              <a:rPr lang="ru-RU" sz="1800" dirty="0"/>
              <a:t>, до султана</a:t>
            </a:r>
          </a:p>
          <a:p>
            <a:pPr marL="0" indent="0" algn="ctr">
              <a:buNone/>
            </a:pPr>
            <a:r>
              <a:rPr lang="ru-RU" sz="1800" dirty="0" err="1" smtClean="0"/>
              <a:t>Поїдемо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гості</a:t>
            </a:r>
            <a:r>
              <a:rPr lang="ru-RU" sz="1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8031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1524000"/>
            <a:ext cx="7491412" cy="5073352"/>
          </a:xfrm>
        </p:spPr>
        <p:txBody>
          <a:bodyPr/>
          <a:lstStyle/>
          <a:p>
            <a:r>
              <a:rPr lang="ru-RU" sz="2400" dirty="0" err="1"/>
              <a:t>Понад</a:t>
            </a:r>
            <a:r>
              <a:rPr lang="ru-RU" sz="2400" dirty="0"/>
              <a:t> 420 </a:t>
            </a:r>
            <a:r>
              <a:rPr lang="ru-RU" sz="2400" dirty="0" err="1"/>
              <a:t>років</a:t>
            </a:r>
            <a:r>
              <a:rPr lang="ru-RU" sz="2400" dirty="0"/>
              <a:t> минуло </a:t>
            </a:r>
            <a:r>
              <a:rPr lang="ru-RU" sz="2400" dirty="0" err="1"/>
              <a:t>відтоді</a:t>
            </a:r>
            <a:r>
              <a:rPr lang="ru-RU" sz="2400" dirty="0"/>
              <a:t>, а не </a:t>
            </a:r>
            <a:r>
              <a:rPr lang="ru-RU" sz="2400" dirty="0" err="1"/>
              <a:t>полишає</a:t>
            </a:r>
            <a:r>
              <a:rPr lang="ru-RU" sz="2400" dirty="0"/>
              <a:t> </a:t>
            </a:r>
            <a:r>
              <a:rPr lang="ru-RU" sz="2400" dirty="0" err="1"/>
              <a:t>враження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Підкова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в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представляє</a:t>
            </a:r>
            <a:r>
              <a:rPr lang="ru-RU" sz="2400" dirty="0"/>
              <a:t> і для нас </a:t>
            </a:r>
            <a:r>
              <a:rPr lang="ru-RU" sz="2400" dirty="0" err="1"/>
              <a:t>інтерес</a:t>
            </a:r>
            <a:r>
              <a:rPr lang="ru-RU" sz="2400" dirty="0"/>
              <a:t>. У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наче</a:t>
            </a:r>
            <a:r>
              <a:rPr lang="ru-RU" sz="2400" dirty="0"/>
              <a:t> </a:t>
            </a:r>
            <a:r>
              <a:rPr lang="ru-RU" sz="2400" dirty="0" err="1"/>
              <a:t>сконцентрувалися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типові</a:t>
            </a:r>
            <a:r>
              <a:rPr lang="ru-RU" sz="2400" dirty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характеру: </a:t>
            </a:r>
            <a:r>
              <a:rPr lang="ru-RU" sz="2400" dirty="0" err="1"/>
              <a:t>водночас</a:t>
            </a:r>
            <a:r>
              <a:rPr lang="ru-RU" sz="2400" dirty="0"/>
              <a:t> </a:t>
            </a:r>
            <a:r>
              <a:rPr lang="ru-RU" sz="2400" dirty="0" err="1"/>
              <a:t>обережність</a:t>
            </a:r>
            <a:r>
              <a:rPr lang="ru-RU" sz="2400" dirty="0"/>
              <a:t> у </a:t>
            </a:r>
            <a:r>
              <a:rPr lang="ru-RU" sz="2400" dirty="0" err="1"/>
              <a:t>підході</a:t>
            </a:r>
            <a:r>
              <a:rPr lang="ru-RU" sz="2400" dirty="0"/>
              <a:t> до </a:t>
            </a:r>
            <a:r>
              <a:rPr lang="ru-RU" sz="2400" dirty="0" err="1"/>
              <a:t>справи</a:t>
            </a:r>
            <a:r>
              <a:rPr lang="ru-RU" sz="2400" dirty="0"/>
              <a:t> і </a:t>
            </a:r>
            <a:r>
              <a:rPr lang="ru-RU" sz="2400" dirty="0" err="1"/>
              <a:t>безмежна</a:t>
            </a:r>
            <a:r>
              <a:rPr lang="ru-RU" sz="2400" dirty="0"/>
              <a:t> </a:t>
            </a:r>
            <a:r>
              <a:rPr lang="ru-RU" sz="2400" dirty="0" err="1"/>
              <a:t>відвага</a:t>
            </a:r>
            <a:r>
              <a:rPr lang="ru-RU" sz="2400" dirty="0"/>
              <a:t>, народна </a:t>
            </a:r>
            <a:r>
              <a:rPr lang="ru-RU" sz="2400" dirty="0" err="1"/>
              <a:t>хитрість</a:t>
            </a:r>
            <a:r>
              <a:rPr lang="ru-RU" sz="2400" dirty="0"/>
              <a:t> та </a:t>
            </a:r>
            <a:r>
              <a:rPr lang="ru-RU" sz="2400" dirty="0" err="1"/>
              <a:t>дивовижна</a:t>
            </a:r>
            <a:r>
              <a:rPr lang="ru-RU" sz="2400" dirty="0"/>
              <a:t>, </a:t>
            </a:r>
            <a:r>
              <a:rPr lang="ru-RU" sz="2400" dirty="0" err="1"/>
              <a:t>неймовірна</a:t>
            </a:r>
            <a:r>
              <a:rPr lang="ru-RU" sz="2400" dirty="0"/>
              <a:t> </a:t>
            </a:r>
            <a:r>
              <a:rPr lang="ru-RU" sz="2400" dirty="0" err="1"/>
              <a:t>довірливість</a:t>
            </a:r>
            <a:r>
              <a:rPr lang="ru-RU" sz="2400" dirty="0"/>
              <a:t> перед </a:t>
            </a:r>
            <a:r>
              <a:rPr lang="ru-RU" sz="2400" dirty="0" err="1"/>
              <a:t>обличчям</a:t>
            </a:r>
            <a:r>
              <a:rPr lang="ru-RU" sz="2400" dirty="0"/>
              <a:t> «доброго короля». </a:t>
            </a:r>
            <a:r>
              <a:rPr lang="ru-RU" sz="2400" dirty="0" err="1"/>
              <a:t>Мабуть</a:t>
            </a:r>
            <a:r>
              <a:rPr lang="ru-RU" sz="2400" dirty="0"/>
              <a:t>, у кожному з нас є </a:t>
            </a:r>
            <a:r>
              <a:rPr lang="ru-RU" sz="2400" dirty="0" err="1"/>
              <a:t>принаймні</a:t>
            </a:r>
            <a:r>
              <a:rPr lang="ru-RU" sz="2400" dirty="0"/>
              <a:t> </a:t>
            </a:r>
            <a:r>
              <a:rPr lang="ru-RU" sz="2400" dirty="0" err="1"/>
              <a:t>маленька</a:t>
            </a:r>
            <a:r>
              <a:rPr lang="ru-RU" sz="2400" dirty="0"/>
              <a:t> </a:t>
            </a:r>
            <a:r>
              <a:rPr lang="ru-RU" sz="2400" dirty="0" err="1"/>
              <a:t>часточка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Підкови</a:t>
            </a:r>
            <a:r>
              <a:rPr lang="ru-RU" sz="2400" dirty="0"/>
              <a:t>. </a:t>
            </a:r>
            <a:r>
              <a:rPr lang="ru-RU" sz="2400" dirty="0" err="1"/>
              <a:t>Отож</a:t>
            </a:r>
            <a:r>
              <a:rPr lang="ru-RU" sz="2400" dirty="0"/>
              <a:t>, знати про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err="1"/>
              <a:t>зайвим</a:t>
            </a:r>
            <a:r>
              <a:rPr lang="ru-RU" sz="2400" dirty="0"/>
              <a:t> буде і нам.</a:t>
            </a:r>
            <a:br>
              <a:rPr lang="ru-RU" sz="2400" dirty="0"/>
            </a:br>
            <a:endParaRPr lang="ru-RU" sz="2400" dirty="0" smtClean="0"/>
          </a:p>
          <a:p>
            <a:pPr algn="r"/>
            <a:r>
              <a:rPr lang="ru-RU" sz="2400" dirty="0" err="1" smtClean="0"/>
              <a:t>Щоденна</a:t>
            </a:r>
            <a:r>
              <a:rPr lang="ru-RU" sz="2400" dirty="0" smtClean="0"/>
              <a:t> </a:t>
            </a:r>
            <a:r>
              <a:rPr lang="ru-RU" sz="2400" dirty="0" err="1"/>
              <a:t>всеукраїнська</a:t>
            </a:r>
            <a:r>
              <a:rPr lang="ru-RU" sz="2400" dirty="0"/>
              <a:t> газета </a:t>
            </a:r>
            <a:r>
              <a:rPr lang="ru-RU" sz="2400" dirty="0" smtClean="0"/>
              <a:t>«День»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24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837"/>
            <a:ext cx="6192688" cy="6433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1524000"/>
            <a:ext cx="7491412" cy="5073352"/>
          </a:xfrm>
        </p:spPr>
        <p:txBody>
          <a:bodyPr/>
          <a:lstStyle/>
          <a:p>
            <a:pPr algn="ctr"/>
            <a:r>
              <a:rPr lang="vi-VN" sz="3600" dirty="0"/>
              <a:t>Іва́н Підко́ва (Іван Серпега; рум. Ioan al IV-lea Potcoavă; *?, Брацлавщина — †16 червня 1578, Львів) — козацький гетьман, молдовський господар (1577—1578). </a:t>
            </a:r>
            <a:endParaRPr lang="uk-UA" sz="3600" dirty="0" smtClean="0"/>
          </a:p>
          <a:p>
            <a:pPr marL="0" indent="0" algn="ctr">
              <a:buNone/>
            </a:pPr>
            <a:r>
              <a:rPr lang="vi-VN" sz="3600" dirty="0" smtClean="0"/>
              <a:t>Рідний </a:t>
            </a:r>
            <a:r>
              <a:rPr lang="vi-VN" sz="3600" dirty="0"/>
              <a:t>брат молдавського господаря Івоні.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99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Одним </a:t>
            </a:r>
            <a:r>
              <a:rPr lang="ru-RU" sz="2400" dirty="0" err="1"/>
              <a:t>із</a:t>
            </a:r>
            <a:r>
              <a:rPr lang="ru-RU" sz="2400" dirty="0"/>
              <a:t> перших (1578 р.) </a:t>
            </a:r>
            <a:r>
              <a:rPr lang="ru-RU" sz="2400" dirty="0" err="1"/>
              <a:t>розповів</a:t>
            </a:r>
            <a:r>
              <a:rPr lang="ru-RU" sz="2400" dirty="0"/>
              <a:t> </a:t>
            </a:r>
            <a:r>
              <a:rPr lang="ru-RU" sz="2400" dirty="0" err="1"/>
              <a:t>світові</a:t>
            </a:r>
            <a:r>
              <a:rPr lang="ru-RU" sz="2400" dirty="0"/>
              <a:t> про </a:t>
            </a:r>
            <a:r>
              <a:rPr lang="ru-RU" sz="2400" dirty="0" err="1"/>
              <a:t>Підкову</a:t>
            </a:r>
            <a:r>
              <a:rPr lang="ru-RU" sz="2400" dirty="0"/>
              <a:t> </a:t>
            </a:r>
            <a:r>
              <a:rPr lang="ru-RU" sz="2400" dirty="0" err="1"/>
              <a:t>італієць</a:t>
            </a:r>
            <a:r>
              <a:rPr lang="ru-RU" sz="2400" dirty="0"/>
              <a:t> </a:t>
            </a:r>
            <a:r>
              <a:rPr lang="ru-RU" sz="2400" dirty="0" err="1"/>
              <a:t>Алессандро</a:t>
            </a:r>
            <a:r>
              <a:rPr lang="ru-RU" sz="2400" dirty="0"/>
              <a:t> </a:t>
            </a:r>
            <a:r>
              <a:rPr lang="ru-RU" sz="2400" dirty="0" err="1"/>
              <a:t>Гваньїні</a:t>
            </a:r>
            <a:r>
              <a:rPr lang="ru-RU" sz="2400" dirty="0"/>
              <a:t> з </a:t>
            </a:r>
            <a:r>
              <a:rPr lang="ru-RU" sz="2400" dirty="0" err="1"/>
              <a:t>Верони</a:t>
            </a:r>
            <a:r>
              <a:rPr lang="ru-RU" sz="2400" dirty="0"/>
              <a:t>, </a:t>
            </a:r>
            <a:r>
              <a:rPr lang="ru-RU" sz="2400" dirty="0" err="1"/>
              <a:t>ротмістр</a:t>
            </a:r>
            <a:r>
              <a:rPr lang="ru-RU" sz="2400" dirty="0"/>
              <a:t> </a:t>
            </a:r>
            <a:r>
              <a:rPr lang="ru-RU" sz="2400" dirty="0" err="1"/>
              <a:t>польського</a:t>
            </a:r>
            <a:r>
              <a:rPr lang="ru-RU" sz="2400" dirty="0"/>
              <a:t> </a:t>
            </a:r>
            <a:r>
              <a:rPr lang="ru-RU" sz="2400" dirty="0" err="1"/>
              <a:t>війська</a:t>
            </a:r>
            <a:r>
              <a:rPr lang="ru-RU" sz="2400" dirty="0"/>
              <a:t>, комендант </a:t>
            </a:r>
            <a:r>
              <a:rPr lang="ru-RU" sz="2400" dirty="0" err="1"/>
              <a:t>Вітебська</a:t>
            </a:r>
            <a:r>
              <a:rPr lang="ru-RU" sz="2400" dirty="0"/>
              <a:t>, в "</a:t>
            </a:r>
            <a:r>
              <a:rPr lang="ru-RU" sz="2400" dirty="0" err="1"/>
              <a:t>Описі</a:t>
            </a:r>
            <a:r>
              <a:rPr lang="ru-RU" sz="2400" dirty="0"/>
              <a:t>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  <a:r>
              <a:rPr lang="ru-RU" sz="2400" dirty="0" err="1"/>
              <a:t>Сарматії</a:t>
            </a:r>
            <a:r>
              <a:rPr lang="ru-RU" sz="2400" dirty="0"/>
              <a:t>", виданому в </a:t>
            </a:r>
            <a:r>
              <a:rPr lang="ru-RU" sz="2400" dirty="0" err="1"/>
              <a:t>Кракові</a:t>
            </a:r>
            <a:r>
              <a:rPr lang="ru-RU" sz="2400" dirty="0"/>
              <a:t> </a:t>
            </a:r>
            <a:r>
              <a:rPr lang="ru-RU" sz="2400" dirty="0" err="1"/>
              <a:t>латинською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і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перевиданомув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.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тривалого</a:t>
            </a:r>
            <a:r>
              <a:rPr lang="ru-RU" sz="2400" dirty="0"/>
              <a:t> часу </a:t>
            </a:r>
            <a:r>
              <a:rPr lang="ru-RU" sz="2400" dirty="0" err="1"/>
              <a:t>твір</a:t>
            </a:r>
            <a:r>
              <a:rPr lang="ru-RU" sz="2400" dirty="0"/>
              <a:t> </a:t>
            </a:r>
            <a:r>
              <a:rPr lang="ru-RU" sz="2400" dirty="0" err="1"/>
              <a:t>Гваньїні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на </a:t>
            </a:r>
            <a:r>
              <a:rPr lang="ru-RU" sz="2400" dirty="0" err="1"/>
              <a:t>Заході</a:t>
            </a:r>
            <a:r>
              <a:rPr lang="ru-RU" sz="2400" dirty="0"/>
              <a:t> </a:t>
            </a:r>
            <a:r>
              <a:rPr lang="ru-RU" sz="2400" dirty="0" err="1"/>
              <a:t>популярним</a:t>
            </a:r>
            <a:r>
              <a:rPr lang="ru-RU" sz="2400" dirty="0"/>
              <a:t> </a:t>
            </a:r>
            <a:r>
              <a:rPr lang="ru-RU" sz="2400" dirty="0" err="1"/>
              <a:t>джерелом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</a:t>
            </a:r>
            <a:r>
              <a:rPr lang="ru-RU" sz="2400" dirty="0" err="1"/>
              <a:t>Україну</a:t>
            </a:r>
            <a:r>
              <a:rPr lang="ru-RU" sz="2400" dirty="0"/>
              <a:t> й </a:t>
            </a:r>
            <a:r>
              <a:rPr lang="ru-RU" sz="2400" dirty="0" err="1"/>
              <a:t>козаків</a:t>
            </a:r>
            <a:r>
              <a:rPr lang="ru-RU" sz="2400" dirty="0"/>
              <a:t>, у Х</a:t>
            </a:r>
            <a:r>
              <a:rPr lang="en-US" sz="2400" dirty="0"/>
              <a:t>V</a:t>
            </a:r>
            <a:r>
              <a:rPr lang="ru-RU" sz="2400" dirty="0"/>
              <a:t>ІІ-Х</a:t>
            </a:r>
            <a:r>
              <a:rPr lang="en-US" sz="2400" dirty="0"/>
              <a:t>V</a:t>
            </a:r>
            <a:r>
              <a:rPr lang="ru-RU" sz="2400" dirty="0"/>
              <a:t>ІІІ ст. </a:t>
            </a:r>
            <a:r>
              <a:rPr lang="ru-RU" sz="2400" dirty="0" err="1"/>
              <a:t>мав</a:t>
            </a:r>
            <a:r>
              <a:rPr lang="ru-RU" sz="2400" dirty="0"/>
              <a:t> великий </a:t>
            </a:r>
            <a:r>
              <a:rPr lang="ru-RU" sz="2400" dirty="0" err="1"/>
              <a:t>успіх</a:t>
            </a:r>
            <a:r>
              <a:rPr lang="ru-RU" sz="2400" dirty="0"/>
              <a:t> і в </a:t>
            </a:r>
            <a:r>
              <a:rPr lang="ru-RU" sz="2400" dirty="0" err="1"/>
              <a:t>Україні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5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678"/>
            <a:ext cx="668124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24000"/>
            <a:ext cx="7803976" cy="4714875"/>
          </a:xfrm>
        </p:spPr>
        <p:txBody>
          <a:bodyPr/>
          <a:lstStyle/>
          <a:p>
            <a:pPr algn="ctr"/>
            <a:r>
              <a:rPr lang="ru-RU" sz="2800" dirty="0"/>
              <a:t> За </a:t>
            </a:r>
            <a:r>
              <a:rPr lang="ru-RU" sz="2800" dirty="0" err="1"/>
              <a:t>підписом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єдиним</a:t>
            </a:r>
            <a:r>
              <a:rPr lang="ru-RU" sz="2800" dirty="0"/>
              <a:t> </a:t>
            </a:r>
            <a:r>
              <a:rPr lang="ru-RU" sz="2800" dirty="0" err="1"/>
              <a:t>збереженим</a:t>
            </a:r>
            <a:r>
              <a:rPr lang="ru-RU" sz="2800" dirty="0"/>
              <a:t> у </a:t>
            </a:r>
            <a:r>
              <a:rPr lang="ru-RU" sz="2800" dirty="0" err="1"/>
              <a:t>польському</a:t>
            </a:r>
            <a:r>
              <a:rPr lang="ru-RU" sz="2800" dirty="0"/>
              <a:t> </a:t>
            </a:r>
            <a:r>
              <a:rPr lang="ru-RU" sz="2800" dirty="0" err="1"/>
              <a:t>альбомі</a:t>
            </a:r>
            <a:r>
              <a:rPr lang="ru-RU" sz="2800" dirty="0"/>
              <a:t> початку XVII ст. портретом </a:t>
            </a:r>
            <a:r>
              <a:rPr lang="ru-RU" sz="2800" dirty="0" err="1"/>
              <a:t>Підкови</a:t>
            </a:r>
            <a:r>
              <a:rPr lang="ru-RU" sz="2800" dirty="0"/>
              <a:t>, </a:t>
            </a:r>
            <a:r>
              <a:rPr lang="ru-RU" sz="2800" dirty="0" err="1"/>
              <a:t>він</a:t>
            </a:r>
            <a:r>
              <a:rPr lang="ru-RU" sz="2800" dirty="0"/>
              <a:t> "</a:t>
            </a:r>
            <a:r>
              <a:rPr lang="ru-RU" sz="2800" dirty="0" err="1"/>
              <a:t>був</a:t>
            </a:r>
            <a:r>
              <a:rPr lang="ru-RU" sz="2800" dirty="0"/>
              <a:t> таким </a:t>
            </a:r>
            <a:r>
              <a:rPr lang="ru-RU" sz="2800" dirty="0" err="1"/>
              <a:t>сильним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ламав</a:t>
            </a:r>
            <a:r>
              <a:rPr lang="ru-RU" sz="2800" dirty="0"/>
              <a:t> </a:t>
            </a:r>
            <a:r>
              <a:rPr lang="ru-RU" sz="2800" dirty="0" err="1"/>
              <a:t>підкови</a:t>
            </a:r>
            <a:r>
              <a:rPr lang="ru-RU" sz="2800" dirty="0"/>
              <a:t>, а й </a:t>
            </a:r>
            <a:r>
              <a:rPr lang="ru-RU" sz="2800" dirty="0" err="1"/>
              <a:t>таляри</a:t>
            </a:r>
            <a:r>
              <a:rPr lang="ru-RU" sz="2800" dirty="0"/>
              <a:t>, а коли </a:t>
            </a:r>
            <a:r>
              <a:rPr lang="ru-RU" sz="2800" dirty="0" err="1"/>
              <a:t>увіткнув</a:t>
            </a:r>
            <a:r>
              <a:rPr lang="ru-RU" sz="2800" dirty="0"/>
              <a:t> </a:t>
            </a:r>
            <a:r>
              <a:rPr lang="ru-RU" sz="2800" dirty="0" err="1"/>
              <a:t>таляр</a:t>
            </a:r>
            <a:r>
              <a:rPr lang="ru-RU" sz="2800" dirty="0"/>
              <a:t> у </a:t>
            </a:r>
            <a:r>
              <a:rPr lang="ru-RU" sz="2800" dirty="0" err="1"/>
              <a:t>дерев'яну</a:t>
            </a:r>
            <a:r>
              <a:rPr lang="ru-RU" sz="2800" dirty="0"/>
              <a:t> </a:t>
            </a:r>
            <a:r>
              <a:rPr lang="ru-RU" sz="2800" dirty="0" err="1"/>
              <a:t>стіну</a:t>
            </a:r>
            <a:r>
              <a:rPr lang="ru-RU" sz="2800" dirty="0"/>
              <a:t>, то </a:t>
            </a:r>
            <a:r>
              <a:rPr lang="ru-RU" sz="2800" dirty="0" err="1"/>
              <a:t>його</a:t>
            </a:r>
            <a:r>
              <a:rPr lang="ru-RU" sz="2800" dirty="0"/>
              <a:t> треба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вирубувати</a:t>
            </a:r>
            <a:r>
              <a:rPr lang="ru-RU" sz="2800" dirty="0"/>
              <a:t>. </a:t>
            </a:r>
            <a:r>
              <a:rPr lang="ru-RU" sz="2800" dirty="0" err="1"/>
              <a:t>Узявши</a:t>
            </a:r>
            <a:r>
              <a:rPr lang="ru-RU" sz="2800" dirty="0"/>
              <a:t> за </a:t>
            </a:r>
            <a:r>
              <a:rPr lang="ru-RU" sz="2800" dirty="0" err="1"/>
              <a:t>заднє</a:t>
            </a:r>
            <a:r>
              <a:rPr lang="ru-RU" sz="2800" dirty="0"/>
              <a:t> колесо,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зупинив</a:t>
            </a:r>
            <a:r>
              <a:rPr lang="ru-RU" sz="2800" dirty="0"/>
              <a:t> </a:t>
            </a:r>
            <a:r>
              <a:rPr lang="ru-RU" sz="2800" dirty="0" err="1"/>
              <a:t>повіз</a:t>
            </a:r>
            <a:r>
              <a:rPr lang="ru-RU" sz="2800" dirty="0"/>
              <a:t>, </a:t>
            </a:r>
            <a:r>
              <a:rPr lang="ru-RU" sz="2800" dirty="0" err="1"/>
              <a:t>запряжений</a:t>
            </a:r>
            <a:r>
              <a:rPr lang="ru-RU" sz="2800" dirty="0"/>
              <a:t> шестериком коней. </a:t>
            </a:r>
            <a:r>
              <a:rPr lang="ru-RU" sz="2800" dirty="0" err="1"/>
              <a:t>Дишель</a:t>
            </a:r>
            <a:r>
              <a:rPr lang="ru-RU" sz="2800" dirty="0"/>
              <a:t> </a:t>
            </a:r>
            <a:r>
              <a:rPr lang="ru-RU" sz="2800" dirty="0" err="1"/>
              <a:t>ламав</a:t>
            </a:r>
            <a:r>
              <a:rPr lang="ru-RU" sz="2800" dirty="0"/>
              <a:t> об </a:t>
            </a:r>
            <a:r>
              <a:rPr lang="ru-RU" sz="2800" dirty="0" err="1"/>
              <a:t>коліно</a:t>
            </a:r>
            <a:r>
              <a:rPr lang="ru-RU" sz="2800" dirty="0"/>
              <a:t>. </a:t>
            </a:r>
            <a:r>
              <a:rPr lang="ru-RU" sz="2800" dirty="0" err="1"/>
              <a:t>Узявши</a:t>
            </a:r>
            <a:r>
              <a:rPr lang="ru-RU" sz="2800" dirty="0"/>
              <a:t> зубами </a:t>
            </a:r>
            <a:r>
              <a:rPr lang="ru-RU" sz="2800" dirty="0" err="1"/>
              <a:t>бочівку</a:t>
            </a:r>
            <a:r>
              <a:rPr lang="ru-RU" sz="2800" dirty="0"/>
              <a:t> меду, перекинув </a:t>
            </a:r>
            <a:r>
              <a:rPr lang="ru-RU" sz="2800" dirty="0" err="1"/>
              <a:t>її</a:t>
            </a:r>
            <a:r>
              <a:rPr lang="ru-RU" sz="2800" dirty="0"/>
              <a:t> через голову. </a:t>
            </a:r>
            <a:r>
              <a:rPr lang="ru-RU" sz="2800" dirty="0" err="1"/>
              <a:t>Узявши</a:t>
            </a:r>
            <a:r>
              <a:rPr lang="ru-RU" sz="2800" dirty="0"/>
              <a:t> в руки </a:t>
            </a:r>
            <a:r>
              <a:rPr lang="ru-RU" sz="2800" dirty="0" err="1"/>
              <a:t>волячий</a:t>
            </a:r>
            <a:r>
              <a:rPr lang="ru-RU" sz="2800" dirty="0"/>
              <a:t> </a:t>
            </a:r>
            <a:r>
              <a:rPr lang="ru-RU" sz="2800" dirty="0" err="1"/>
              <a:t>ріг</a:t>
            </a:r>
            <a:r>
              <a:rPr lang="ru-RU" sz="2800" dirty="0"/>
              <a:t>, пробив ним ворота". </a:t>
            </a:r>
          </a:p>
        </p:txBody>
      </p:sp>
    </p:spTree>
    <p:extLst>
      <p:ext uri="{BB962C8B-B14F-4D97-AF65-F5344CB8AC3E}">
        <p14:creationId xmlns:p14="http://schemas.microsoft.com/office/powerpoint/2010/main" val="2661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4920117" cy="667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Івана</a:t>
            </a:r>
            <a:r>
              <a:rPr lang="ru-RU" sz="2400" dirty="0"/>
              <a:t> </a:t>
            </a:r>
            <a:r>
              <a:rPr lang="ru-RU" sz="2400" dirty="0" err="1"/>
              <a:t>Підкову</a:t>
            </a:r>
            <a:r>
              <a:rPr lang="ru-RU" sz="2400" dirty="0"/>
              <a:t> </a:t>
            </a:r>
            <a:r>
              <a:rPr lang="ru-RU" sz="2400" dirty="0" err="1"/>
              <a:t>стратили</a:t>
            </a:r>
            <a:r>
              <a:rPr lang="ru-RU" sz="2400" dirty="0"/>
              <a:t> у </a:t>
            </a:r>
            <a:r>
              <a:rPr lang="ru-RU" sz="2400" dirty="0" err="1"/>
              <a:t>Львові</a:t>
            </a:r>
            <a:r>
              <a:rPr lang="ru-RU" sz="2400" dirty="0"/>
              <a:t> 16 </a:t>
            </a:r>
            <a:r>
              <a:rPr lang="ru-RU" sz="2400" dirty="0" err="1"/>
              <a:t>червня</a:t>
            </a:r>
            <a:r>
              <a:rPr lang="ru-RU" sz="2400" dirty="0"/>
              <a:t> 1578 року за </a:t>
            </a:r>
            <a:r>
              <a:rPr lang="ru-RU" sz="2400" dirty="0" err="1"/>
              <a:t>рішенням</a:t>
            </a:r>
            <a:r>
              <a:rPr lang="ru-RU" sz="2400" dirty="0"/>
              <a:t> короля. </a:t>
            </a:r>
            <a:r>
              <a:rPr lang="ru-RU" sz="2400" dirty="0" err="1"/>
              <a:t>Страчено</a:t>
            </a:r>
            <a:r>
              <a:rPr lang="ru-RU" sz="2400" dirty="0"/>
              <a:t> в </a:t>
            </a:r>
            <a:r>
              <a:rPr lang="ru-RU" sz="2400" dirty="0" err="1"/>
              <a:t>присутності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народу і </a:t>
            </a:r>
            <a:r>
              <a:rPr lang="ru-RU" sz="2400" dirty="0" err="1"/>
              <a:t>турецьких</a:t>
            </a:r>
            <a:r>
              <a:rPr lang="ru-RU" sz="2400" dirty="0"/>
              <a:t> </a:t>
            </a:r>
            <a:r>
              <a:rPr lang="ru-RU" sz="2400" dirty="0" err="1"/>
              <a:t>послів</a:t>
            </a:r>
            <a:r>
              <a:rPr lang="ru-RU" sz="2400" dirty="0"/>
              <a:t> на </a:t>
            </a:r>
            <a:r>
              <a:rPr lang="ru-RU" sz="2400" dirty="0" err="1"/>
              <a:t>Ринковій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. Перед стратою за </a:t>
            </a:r>
            <a:r>
              <a:rPr lang="ru-RU" sz="2400" dirty="0" err="1"/>
              <a:t>переказами</a:t>
            </a:r>
            <a:r>
              <a:rPr lang="ru-RU" sz="2400" dirty="0"/>
              <a:t> в </a:t>
            </a:r>
            <a:r>
              <a:rPr lang="ru-RU" sz="2400" dirty="0" err="1"/>
              <a:t>останньому</a:t>
            </a:r>
            <a:r>
              <a:rPr lang="ru-RU" sz="2400" dirty="0"/>
              <a:t> </a:t>
            </a:r>
            <a:r>
              <a:rPr lang="ru-RU" sz="2400" dirty="0" err="1"/>
              <a:t>слові</a:t>
            </a:r>
            <a:r>
              <a:rPr lang="ru-RU" sz="2400" dirty="0"/>
              <a:t> </a:t>
            </a:r>
            <a:r>
              <a:rPr lang="ru-RU" sz="2400" dirty="0" err="1"/>
              <a:t>гетьман</a:t>
            </a:r>
            <a:r>
              <a:rPr lang="ru-RU" sz="2400" dirty="0"/>
              <a:t> сказав:</a:t>
            </a:r>
          </a:p>
          <a:p>
            <a:r>
              <a:rPr lang="ru-RU" sz="2400" dirty="0"/>
              <a:t>« 	Мене привели на смерть, </a:t>
            </a:r>
            <a:r>
              <a:rPr lang="ru-RU" sz="2400" dirty="0" err="1"/>
              <a:t>хоч</a:t>
            </a:r>
            <a:r>
              <a:rPr lang="ru-RU" sz="2400" dirty="0"/>
              <a:t> в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 я не </a:t>
            </a:r>
            <a:r>
              <a:rPr lang="ru-RU" sz="2400" dirty="0" err="1"/>
              <a:t>звершив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такого, за </a:t>
            </a:r>
            <a:r>
              <a:rPr lang="ru-RU" sz="2400" dirty="0" err="1"/>
              <a:t>що</a:t>
            </a:r>
            <a:r>
              <a:rPr lang="ru-RU" sz="2400" dirty="0"/>
              <a:t> заслужив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dirty="0" err="1"/>
              <a:t>подібний</a:t>
            </a:r>
            <a:r>
              <a:rPr lang="ru-RU" sz="2400" dirty="0"/>
              <a:t> </a:t>
            </a:r>
            <a:r>
              <a:rPr lang="ru-RU" sz="2400" dirty="0" err="1"/>
              <a:t>кінець</a:t>
            </a:r>
            <a:r>
              <a:rPr lang="ru-RU" sz="2400" dirty="0"/>
              <a:t>. Я знаю </a:t>
            </a:r>
            <a:r>
              <a:rPr lang="ru-RU" sz="2400" dirty="0" err="1"/>
              <a:t>одне</a:t>
            </a:r>
            <a:r>
              <a:rPr lang="ru-RU" sz="2400" dirty="0"/>
              <a:t>: я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боровся</a:t>
            </a:r>
            <a:r>
              <a:rPr lang="ru-RU" sz="2400" dirty="0"/>
              <a:t> </a:t>
            </a:r>
            <a:r>
              <a:rPr lang="ru-RU" sz="2400" dirty="0" err="1"/>
              <a:t>мужньо</a:t>
            </a:r>
            <a:r>
              <a:rPr lang="ru-RU" sz="2400" dirty="0"/>
              <a:t> як </a:t>
            </a:r>
            <a:r>
              <a:rPr lang="ru-RU" sz="2400" dirty="0" err="1"/>
              <a:t>чесний</a:t>
            </a:r>
            <a:r>
              <a:rPr lang="ru-RU" sz="2400" dirty="0"/>
              <a:t> </a:t>
            </a:r>
            <a:r>
              <a:rPr lang="ru-RU" sz="2400" dirty="0" err="1"/>
              <a:t>лицар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ворогів</a:t>
            </a:r>
            <a:r>
              <a:rPr lang="ru-RU" sz="2400" dirty="0"/>
              <a:t> </a:t>
            </a:r>
            <a:r>
              <a:rPr lang="ru-RU" sz="2400" dirty="0" err="1"/>
              <a:t>християнства</a:t>
            </a:r>
            <a:r>
              <a:rPr lang="ru-RU" sz="2400" dirty="0"/>
              <a:t> і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діяв</a:t>
            </a:r>
            <a:r>
              <a:rPr lang="ru-RU" sz="2400" dirty="0"/>
              <a:t> для добра і </a:t>
            </a:r>
            <a:r>
              <a:rPr lang="ru-RU" sz="2400" dirty="0" err="1"/>
              <a:t>користі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Батьківщини</a:t>
            </a:r>
            <a:r>
              <a:rPr lang="ru-RU" sz="2400" dirty="0"/>
              <a:t>, і </a:t>
            </a:r>
            <a:r>
              <a:rPr lang="ru-RU" sz="2400" dirty="0" err="1"/>
              <a:t>було</a:t>
            </a:r>
            <a:r>
              <a:rPr lang="ru-RU" sz="2400" dirty="0"/>
              <a:t> у мене </a:t>
            </a:r>
            <a:r>
              <a:rPr lang="ru-RU" sz="2400" dirty="0" err="1"/>
              <a:t>єдине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– бути </a:t>
            </a:r>
            <a:r>
              <a:rPr lang="ru-RU" sz="2400" dirty="0" err="1"/>
              <a:t>їй</a:t>
            </a:r>
            <a:r>
              <a:rPr lang="ru-RU" sz="2400" dirty="0"/>
              <a:t> опорою і </a:t>
            </a:r>
            <a:r>
              <a:rPr lang="ru-RU" sz="2400" dirty="0" err="1"/>
              <a:t>захистом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о ходе работ</Template>
  <TotalTime>188</TotalTime>
  <Words>529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Reporting Progress or Status</vt:lpstr>
      <vt:lpstr>Іван Підкова-козацький володар Молдови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Підкова-козацький володар Молдови </dc:title>
  <dc:creator>Валентина Іванівна</dc:creator>
  <cp:lastModifiedBy>Валентина Іванівна</cp:lastModifiedBy>
  <cp:revision>9</cp:revision>
  <dcterms:created xsi:type="dcterms:W3CDTF">2012-10-03T16:11:32Z</dcterms:created>
  <dcterms:modified xsi:type="dcterms:W3CDTF">2012-10-04T08:29:21Z</dcterms:modified>
</cp:coreProperties>
</file>