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56" r:id="rId2"/>
    <p:sldId id="270" r:id="rId3"/>
    <p:sldId id="257" r:id="rId4"/>
    <p:sldId id="267" r:id="rId5"/>
    <p:sldId id="259" r:id="rId6"/>
    <p:sldId id="258" r:id="rId7"/>
    <p:sldId id="260" r:id="rId8"/>
    <p:sldId id="262" r:id="rId9"/>
    <p:sldId id="261" r:id="rId10"/>
    <p:sldId id="264" r:id="rId11"/>
    <p:sldId id="263" r:id="rId12"/>
    <p:sldId id="268" r:id="rId13"/>
    <p:sldId id="269" r:id="rId14"/>
    <p:sldId id="266" r:id="rId15"/>
    <p:sldId id="272" r:id="rId16"/>
    <p:sldId id="273" r:id="rId17"/>
    <p:sldId id="271" r:id="rId18"/>
    <p:sldId id="265" r:id="rId19"/>
    <p:sldId id="274" r:id="rId20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6" d="100"/>
          <a:sy n="66" d="100"/>
        </p:scale>
        <p:origin x="-1500" y="-10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E:\Photoshop\17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323528" y="836712"/>
            <a:ext cx="7772400" cy="1470025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115616" y="270892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rgbClr val="FBFBB7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E:\Photoshop\2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rgbClr val="FBFBB7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  <a:lvl2pPr>
              <a:defRPr>
                <a:solidFill>
                  <a:schemeClr val="bg1"/>
                </a:solidFill>
              </a:defRPr>
            </a:lvl2pPr>
            <a:lvl3pPr>
              <a:defRPr>
                <a:solidFill>
                  <a:schemeClr val="bg1"/>
                </a:solidFill>
              </a:defRPr>
            </a:lvl3pPr>
            <a:lvl4pPr>
              <a:defRPr>
                <a:solidFill>
                  <a:schemeClr val="bg1"/>
                </a:solidFill>
              </a:defRPr>
            </a:lvl4pPr>
            <a:lvl5pPr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jpe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E:\Photoshop\21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27" name="Заголовок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заголовка</a:t>
            </a:r>
          </a:p>
        </p:txBody>
      </p:sp>
      <p:sp>
        <p:nvSpPr>
          <p:cNvPr id="1028" name="Текст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rgbClr val="FBFBB7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rgbClr val="FBFBB7"/>
          </a:solidFill>
          <a:latin typeface="Calibri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rgbClr val="FBFBB7"/>
          </a:solidFill>
          <a:latin typeface="Calibri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rgbClr val="FBFBB7"/>
          </a:solidFill>
          <a:latin typeface="Calibri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rgbClr val="FBFBB7"/>
          </a:solidFill>
          <a:latin typeface="Calibri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rgbClr val="FBFBB7"/>
          </a:solidFill>
          <a:latin typeface="Calibri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rgbClr val="FBFBB7"/>
          </a:solidFill>
          <a:latin typeface="Calibri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rgbClr val="FBFBB7"/>
          </a:solidFill>
          <a:latin typeface="Calibri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rgbClr val="FBFBB7"/>
          </a:solidFill>
          <a:latin typeface="Calibri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bg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bg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bg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bg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bg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755576" y="2636912"/>
            <a:ext cx="7772400" cy="1470025"/>
          </a:xfrm>
        </p:spPr>
        <p:txBody>
          <a:bodyPr/>
          <a:lstStyle/>
          <a:p>
            <a:r>
              <a:rPr lang="uk-UA" sz="7200" b="1" dirty="0"/>
              <a:t>Роксолана – найвідоміша українська бранка</a:t>
            </a:r>
            <a:r>
              <a:rPr lang="uk-UA" dirty="0"/>
              <a:t>. </a:t>
            </a: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229622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sz="2800" dirty="0" err="1"/>
              <a:t>Анастасія</a:t>
            </a:r>
            <a:r>
              <a:rPr lang="ru-RU" sz="2800" dirty="0"/>
              <a:t> </a:t>
            </a:r>
            <a:r>
              <a:rPr lang="ru-RU" sz="2800" dirty="0" err="1"/>
              <a:t>Лісовська</a:t>
            </a:r>
            <a:r>
              <a:rPr lang="ru-RU" sz="2800" dirty="0"/>
              <a:t>, Рушен, </a:t>
            </a:r>
            <a:r>
              <a:rPr lang="ru-RU" sz="2800" dirty="0" err="1"/>
              <a:t>Роксоляна</a:t>
            </a:r>
            <a:r>
              <a:rPr lang="ru-RU" sz="2800" dirty="0"/>
              <a:t> </a:t>
            </a:r>
            <a:r>
              <a:rPr lang="ru-RU" sz="2800" dirty="0" err="1"/>
              <a:t>або</a:t>
            </a:r>
            <a:r>
              <a:rPr lang="ru-RU" sz="2800" dirty="0"/>
              <a:t> </a:t>
            </a:r>
            <a:r>
              <a:rPr lang="ru-RU" sz="2800" dirty="0" err="1"/>
              <a:t>Роксолана</a:t>
            </a:r>
            <a:r>
              <a:rPr lang="ru-RU" sz="2800" dirty="0"/>
              <a:t>, </a:t>
            </a:r>
            <a:r>
              <a:rPr lang="ru-RU" sz="2800" dirty="0" err="1"/>
              <a:t>Хасекі</a:t>
            </a:r>
            <a:r>
              <a:rPr lang="ru-RU" sz="2800" dirty="0"/>
              <a:t>, </a:t>
            </a:r>
            <a:r>
              <a:rPr lang="ru-RU" sz="2800" dirty="0" err="1"/>
              <a:t>Хуррем</a:t>
            </a:r>
            <a:r>
              <a:rPr lang="ru-RU" sz="2800" dirty="0"/>
              <a:t> Султан - ось той </a:t>
            </a:r>
            <a:r>
              <a:rPr lang="ru-RU" sz="2800" dirty="0" err="1"/>
              <a:t>перелік</a:t>
            </a:r>
            <a:r>
              <a:rPr lang="ru-RU" sz="2800" dirty="0"/>
              <a:t> </a:t>
            </a:r>
            <a:r>
              <a:rPr lang="ru-RU" sz="2800" dirty="0" err="1"/>
              <a:t>імен</a:t>
            </a:r>
            <a:r>
              <a:rPr lang="ru-RU" sz="2800" dirty="0"/>
              <a:t>, </a:t>
            </a:r>
            <a:r>
              <a:rPr lang="ru-RU" sz="2800" dirty="0" err="1"/>
              <a:t>якими</a:t>
            </a:r>
            <a:r>
              <a:rPr lang="ru-RU" sz="2800" dirty="0"/>
              <a:t> </a:t>
            </a:r>
            <a:r>
              <a:rPr lang="ru-RU" sz="2800" dirty="0" err="1"/>
              <a:t>називали</a:t>
            </a:r>
            <a:r>
              <a:rPr lang="ru-RU" sz="2800" dirty="0"/>
              <a:t> </a:t>
            </a:r>
            <a:r>
              <a:rPr lang="ru-RU" sz="2800" dirty="0" err="1"/>
              <a:t>українку</a:t>
            </a:r>
            <a:r>
              <a:rPr lang="ru-RU" sz="2800" dirty="0"/>
              <a:t> </a:t>
            </a:r>
            <a:r>
              <a:rPr lang="ru-RU" sz="2800" dirty="0" err="1"/>
              <a:t>під</a:t>
            </a:r>
            <a:r>
              <a:rPr lang="ru-RU" sz="2800" dirty="0"/>
              <a:t> час </a:t>
            </a:r>
            <a:r>
              <a:rPr lang="ru-RU" sz="2800" dirty="0" err="1"/>
              <a:t>її</a:t>
            </a:r>
            <a:r>
              <a:rPr lang="ru-RU" sz="2800" dirty="0"/>
              <a:t> нелегкого </a:t>
            </a:r>
            <a:r>
              <a:rPr lang="ru-RU" sz="2800" dirty="0" err="1"/>
              <a:t>життя</a:t>
            </a:r>
            <a:r>
              <a:rPr lang="ru-RU" sz="2800" dirty="0"/>
              <a:t>. У </a:t>
            </a:r>
            <a:r>
              <a:rPr lang="ru-RU" sz="2800" dirty="0" err="1"/>
              <a:t>Туреччині</a:t>
            </a:r>
            <a:r>
              <a:rPr lang="ru-RU" sz="2800" dirty="0"/>
              <a:t> вона </a:t>
            </a:r>
            <a:r>
              <a:rPr lang="ru-RU" sz="2800" dirty="0" err="1"/>
              <a:t>знана</a:t>
            </a:r>
            <a:r>
              <a:rPr lang="ru-RU" sz="2800" dirty="0"/>
              <a:t> як </a:t>
            </a:r>
            <a:r>
              <a:rPr lang="ru-RU" sz="2800" dirty="0" err="1"/>
              <a:t>Хуррем</a:t>
            </a:r>
            <a:r>
              <a:rPr lang="ru-RU" sz="2800" dirty="0"/>
              <a:t> Султан, </a:t>
            </a:r>
            <a:r>
              <a:rPr lang="ru-RU" sz="2800" dirty="0" err="1"/>
              <a:t>що</a:t>
            </a:r>
            <a:r>
              <a:rPr lang="ru-RU" sz="2800" dirty="0"/>
              <a:t> </a:t>
            </a:r>
            <a:r>
              <a:rPr lang="ru-RU" sz="2800" dirty="0" err="1"/>
              <a:t>означає</a:t>
            </a:r>
            <a:r>
              <a:rPr lang="ru-RU" sz="2800" dirty="0"/>
              <a:t> </a:t>
            </a:r>
            <a:r>
              <a:rPr lang="ru-RU" sz="2800" dirty="0" err="1"/>
              <a:t>Радісна</a:t>
            </a:r>
            <a:r>
              <a:rPr lang="ru-RU" sz="2800" dirty="0"/>
              <a:t> султанша. В </a:t>
            </a:r>
            <a:r>
              <a:rPr lang="ru-RU" sz="2800" dirty="0" err="1"/>
              <a:t>Україні</a:t>
            </a:r>
            <a:r>
              <a:rPr lang="ru-RU" sz="2800" dirty="0"/>
              <a:t> вона </a:t>
            </a:r>
            <a:r>
              <a:rPr lang="ru-RU" sz="2800" dirty="0" err="1"/>
              <a:t>відома</a:t>
            </a:r>
            <a:r>
              <a:rPr lang="ru-RU" sz="2800" dirty="0"/>
              <a:t> </a:t>
            </a:r>
            <a:r>
              <a:rPr lang="ru-RU" sz="2800" dirty="0" err="1"/>
              <a:t>під</a:t>
            </a:r>
            <a:r>
              <a:rPr lang="ru-RU" sz="2800" dirty="0"/>
              <a:t> </a:t>
            </a:r>
            <a:r>
              <a:rPr lang="ru-RU" sz="2800" dirty="0" err="1"/>
              <a:t>ім'ям</a:t>
            </a:r>
            <a:r>
              <a:rPr lang="ru-RU" sz="2800" dirty="0"/>
              <a:t> </a:t>
            </a:r>
            <a:r>
              <a:rPr lang="ru-RU" sz="2800" dirty="0" err="1"/>
              <a:t>Роксолани</a:t>
            </a:r>
            <a:r>
              <a:rPr lang="ru-RU" sz="2800" dirty="0"/>
              <a:t>, </a:t>
            </a:r>
            <a:r>
              <a:rPr lang="ru-RU" sz="2800" dirty="0" err="1"/>
              <a:t>що</a:t>
            </a:r>
            <a:r>
              <a:rPr lang="ru-RU" sz="2800" dirty="0"/>
              <a:t> </a:t>
            </a:r>
            <a:r>
              <a:rPr lang="ru-RU" sz="2800" dirty="0" err="1"/>
              <a:t>вказувало</a:t>
            </a:r>
            <a:r>
              <a:rPr lang="ru-RU" sz="2800" dirty="0"/>
              <a:t> на </a:t>
            </a:r>
            <a:r>
              <a:rPr lang="ru-RU" sz="2800" dirty="0" err="1"/>
              <a:t>етнічну</a:t>
            </a:r>
            <a:r>
              <a:rPr lang="ru-RU" sz="2800" dirty="0"/>
              <a:t> </a:t>
            </a:r>
            <a:r>
              <a:rPr lang="ru-RU" sz="2800" dirty="0" err="1"/>
              <a:t>приналежність</a:t>
            </a:r>
            <a:r>
              <a:rPr lang="ru-RU" sz="2800" dirty="0"/>
              <a:t>, </a:t>
            </a:r>
            <a:r>
              <a:rPr lang="ru-RU" sz="2800" dirty="0" err="1"/>
              <a:t>це</a:t>
            </a:r>
            <a:r>
              <a:rPr lang="ru-RU" sz="2800" dirty="0"/>
              <a:t> </a:t>
            </a:r>
            <a:r>
              <a:rPr lang="ru-RU" sz="2800" dirty="0" err="1"/>
              <a:t>наймення</a:t>
            </a:r>
            <a:r>
              <a:rPr lang="ru-RU" sz="2800" dirty="0"/>
              <a:t> </a:t>
            </a:r>
            <a:r>
              <a:rPr lang="ru-RU" sz="2800" dirty="0" err="1"/>
              <a:t>європейські</a:t>
            </a:r>
            <a:r>
              <a:rPr lang="ru-RU" sz="2800" dirty="0"/>
              <a:t> </a:t>
            </a:r>
            <a:r>
              <a:rPr lang="ru-RU" sz="2800" dirty="0" err="1"/>
              <a:t>посли</a:t>
            </a:r>
            <a:r>
              <a:rPr lang="ru-RU" sz="2800" dirty="0"/>
              <a:t> в </a:t>
            </a:r>
            <a:r>
              <a:rPr lang="ru-RU" sz="2800" dirty="0" err="1"/>
              <a:t>Туреччині</a:t>
            </a:r>
            <a:r>
              <a:rPr lang="ru-RU" sz="2800" dirty="0"/>
              <a:t> </a:t>
            </a:r>
            <a:r>
              <a:rPr lang="ru-RU" sz="2800" dirty="0" err="1"/>
              <a:t>вживали</a:t>
            </a:r>
            <a:r>
              <a:rPr lang="ru-RU" sz="2800" dirty="0"/>
              <a:t> у </a:t>
            </a:r>
            <a:r>
              <a:rPr lang="ru-RU" sz="2800" dirty="0" err="1"/>
              <a:t>своїх</a:t>
            </a:r>
            <a:r>
              <a:rPr lang="ru-RU" sz="2800" dirty="0"/>
              <a:t> </a:t>
            </a:r>
            <a:r>
              <a:rPr lang="ru-RU" sz="2800" dirty="0" err="1"/>
              <a:t>доповідях</a:t>
            </a:r>
            <a:r>
              <a:rPr lang="ru-RU" sz="2800" dirty="0"/>
              <a:t> та мемуарах</a:t>
            </a:r>
            <a:r>
              <a:rPr lang="ru-RU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41713833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07703" y="188640"/>
            <a:ext cx="5602703" cy="655272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255359" y="6237312"/>
            <a:ext cx="3304687" cy="36933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>
            <a:spAutoFit/>
          </a:bodyPr>
          <a:lstStyle/>
          <a:p>
            <a:pPr algn="ctr"/>
            <a:r>
              <a:rPr lang="ru-RU" dirty="0" smtClean="0"/>
              <a:t> Роки </a:t>
            </a:r>
            <a:r>
              <a:rPr lang="ru-RU" dirty="0" err="1" smtClean="0"/>
              <a:t>правління</a:t>
            </a:r>
            <a:r>
              <a:rPr lang="ru-RU" dirty="0" smtClean="0"/>
              <a:t>: 1530 - 1558 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2206929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921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764704"/>
            <a:ext cx="8216673" cy="518457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0665241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1719" y="188640"/>
            <a:ext cx="5250583" cy="655272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395536" y="6237312"/>
            <a:ext cx="2338910" cy="36933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>
            <a:spAutoFit/>
          </a:bodyPr>
          <a:lstStyle/>
          <a:p>
            <a:r>
              <a:rPr lang="ru-RU" dirty="0" smtClean="0"/>
              <a:t>Портрет Сулеймана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1111089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95500" y="228600"/>
            <a:ext cx="4762500" cy="6400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179512" y="6211669"/>
            <a:ext cx="4572000" cy="646331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>
            <a:spAutoFit/>
          </a:bodyPr>
          <a:lstStyle/>
          <a:p>
            <a:pPr algn="ctr"/>
            <a:r>
              <a:rPr lang="ru-RU" dirty="0" smtClean="0"/>
              <a:t>Один </a:t>
            </a:r>
            <a:r>
              <a:rPr lang="ru-RU" dirty="0" err="1" smtClean="0"/>
              <a:t>із</a:t>
            </a:r>
            <a:r>
              <a:rPr lang="ru-RU" dirty="0" smtClean="0"/>
              <a:t> </a:t>
            </a:r>
            <a:r>
              <a:rPr lang="ru-RU" dirty="0" err="1" smtClean="0"/>
              <a:t>найвідоміших</a:t>
            </a:r>
            <a:r>
              <a:rPr lang="ru-RU" dirty="0" smtClean="0"/>
              <a:t> </a:t>
            </a:r>
            <a:r>
              <a:rPr lang="ru-RU" dirty="0" err="1" smtClean="0"/>
              <a:t>портретів</a:t>
            </a:r>
            <a:r>
              <a:rPr lang="ru-RU" dirty="0" smtClean="0"/>
              <a:t> </a:t>
            </a:r>
            <a:r>
              <a:rPr lang="ru-RU" dirty="0" err="1" smtClean="0"/>
              <a:t>Роксолани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3153572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0750" y="214313"/>
            <a:ext cx="4762500" cy="64293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251520" y="6252976"/>
            <a:ext cx="3198120" cy="36933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>
            <a:spAutoFit/>
          </a:bodyPr>
          <a:lstStyle/>
          <a:p>
            <a:r>
              <a:rPr lang="ru-RU" dirty="0" err="1" smtClean="0"/>
              <a:t>Роксолана</a:t>
            </a:r>
            <a:r>
              <a:rPr lang="ru-RU" dirty="0" smtClean="0"/>
              <a:t> </a:t>
            </a:r>
            <a:r>
              <a:rPr lang="ru-RU" dirty="0" err="1" smtClean="0"/>
              <a:t>зваблює</a:t>
            </a:r>
            <a:r>
              <a:rPr lang="ru-RU" dirty="0" smtClean="0"/>
              <a:t> султана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5816280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sz="1800" dirty="0" err="1"/>
              <a:t>Деякі</a:t>
            </a:r>
            <a:r>
              <a:rPr lang="ru-RU" sz="1800" dirty="0"/>
              <a:t> </a:t>
            </a:r>
            <a:r>
              <a:rPr lang="ru-RU" sz="1800" dirty="0" err="1"/>
              <a:t>історики</a:t>
            </a:r>
            <a:r>
              <a:rPr lang="ru-RU" sz="1800" dirty="0"/>
              <a:t> </a:t>
            </a:r>
            <a:r>
              <a:rPr lang="ru-RU" sz="1800" dirty="0" err="1"/>
              <a:t>вважають</a:t>
            </a:r>
            <a:r>
              <a:rPr lang="ru-RU" sz="1800" dirty="0"/>
              <a:t>, </a:t>
            </a:r>
            <a:r>
              <a:rPr lang="ru-RU" sz="1800" dirty="0" err="1"/>
              <a:t>що</a:t>
            </a:r>
            <a:r>
              <a:rPr lang="ru-RU" sz="1800" dirty="0"/>
              <a:t> </a:t>
            </a:r>
            <a:r>
              <a:rPr lang="ru-RU" sz="1800" dirty="0" err="1"/>
              <a:t>Роксолана</a:t>
            </a:r>
            <a:r>
              <a:rPr lang="ru-RU" sz="1800" dirty="0"/>
              <a:t> </a:t>
            </a:r>
            <a:r>
              <a:rPr lang="ru-RU" sz="1800" dirty="0" err="1"/>
              <a:t>піклувалася</a:t>
            </a:r>
            <a:r>
              <a:rPr lang="ru-RU" sz="1800" dirty="0"/>
              <a:t> і про свою </a:t>
            </a:r>
            <a:r>
              <a:rPr lang="ru-RU" sz="1800" dirty="0" err="1"/>
              <a:t>батьківщину</a:t>
            </a:r>
            <a:r>
              <a:rPr lang="ru-RU" sz="1800" dirty="0"/>
              <a:t> — </a:t>
            </a:r>
            <a:r>
              <a:rPr lang="ru-RU" sz="1800" dirty="0" err="1"/>
              <a:t>нібито</a:t>
            </a:r>
            <a:r>
              <a:rPr lang="ru-RU" sz="1800" dirty="0"/>
              <a:t> вона </a:t>
            </a:r>
            <a:r>
              <a:rPr lang="ru-RU" sz="1800" dirty="0" err="1"/>
              <a:t>докладала</a:t>
            </a:r>
            <a:r>
              <a:rPr lang="ru-RU" sz="1800" dirty="0"/>
              <a:t> </a:t>
            </a:r>
            <a:r>
              <a:rPr lang="ru-RU" sz="1800" dirty="0" err="1"/>
              <a:t>зусилля</a:t>
            </a:r>
            <a:r>
              <a:rPr lang="ru-RU" sz="1800" dirty="0"/>
              <a:t> для </a:t>
            </a:r>
            <a:r>
              <a:rPr lang="ru-RU" sz="1800" dirty="0" err="1"/>
              <a:t>звільнення</a:t>
            </a:r>
            <a:r>
              <a:rPr lang="ru-RU" sz="1800" dirty="0"/>
              <a:t> </a:t>
            </a:r>
            <a:r>
              <a:rPr lang="ru-RU" sz="1800" dirty="0" err="1"/>
              <a:t>своїх</a:t>
            </a:r>
            <a:r>
              <a:rPr lang="ru-RU" sz="1800" dirty="0"/>
              <a:t> </a:t>
            </a:r>
            <a:r>
              <a:rPr lang="ru-RU" sz="1800" dirty="0" err="1"/>
              <a:t>співвітчизників</a:t>
            </a:r>
            <a:r>
              <a:rPr lang="ru-RU" sz="1800" dirty="0"/>
              <a:t>, </a:t>
            </a:r>
            <a:r>
              <a:rPr lang="ru-RU" sz="1800" dirty="0" err="1"/>
              <a:t>запобігала</a:t>
            </a:r>
            <a:r>
              <a:rPr lang="ru-RU" sz="1800" dirty="0"/>
              <a:t> </a:t>
            </a:r>
            <a:r>
              <a:rPr lang="ru-RU" sz="1800" dirty="0" err="1"/>
              <a:t>нищівним</a:t>
            </a:r>
            <a:r>
              <a:rPr lang="ru-RU" sz="1800" dirty="0"/>
              <a:t> </a:t>
            </a:r>
            <a:r>
              <a:rPr lang="ru-RU" sz="1800" dirty="0" err="1"/>
              <a:t>набігам</a:t>
            </a:r>
            <a:r>
              <a:rPr lang="ru-RU" sz="1800" dirty="0"/>
              <a:t> татар.</a:t>
            </a:r>
          </a:p>
          <a:p>
            <a:endParaRPr lang="ru-RU" sz="1800" dirty="0"/>
          </a:p>
          <a:p>
            <a:r>
              <a:rPr lang="ru-RU" sz="1800" dirty="0"/>
              <a:t>  </a:t>
            </a:r>
            <a:r>
              <a:rPr lang="ru-RU" sz="1800" dirty="0" err="1"/>
              <a:t>Хоча</a:t>
            </a:r>
            <a:r>
              <a:rPr lang="ru-RU" sz="1800" dirty="0"/>
              <a:t> </a:t>
            </a:r>
            <a:r>
              <a:rPr lang="ru-RU" sz="1800" dirty="0" err="1"/>
              <a:t>чітких</a:t>
            </a:r>
            <a:r>
              <a:rPr lang="ru-RU" sz="1800" dirty="0"/>
              <a:t> </a:t>
            </a:r>
            <a:r>
              <a:rPr lang="ru-RU" sz="1800" dirty="0" err="1"/>
              <a:t>свідчень</a:t>
            </a:r>
            <a:r>
              <a:rPr lang="ru-RU" sz="1800" dirty="0"/>
              <a:t> про </a:t>
            </a:r>
            <a:r>
              <a:rPr lang="ru-RU" sz="1800" dirty="0" err="1"/>
              <a:t>саме</a:t>
            </a:r>
            <a:r>
              <a:rPr lang="ru-RU" sz="1800" dirty="0"/>
              <a:t> </a:t>
            </a:r>
            <a:r>
              <a:rPr lang="ru-RU" sz="1800" dirty="0" err="1"/>
              <a:t>таке</a:t>
            </a:r>
            <a:r>
              <a:rPr lang="ru-RU" sz="1800" dirty="0"/>
              <a:t> </a:t>
            </a:r>
            <a:r>
              <a:rPr lang="ru-RU" sz="1800" dirty="0" err="1"/>
              <a:t>її</a:t>
            </a:r>
            <a:r>
              <a:rPr lang="ru-RU" sz="1800" dirty="0"/>
              <a:t> </a:t>
            </a:r>
            <a:r>
              <a:rPr lang="ru-RU" sz="1800" dirty="0" err="1"/>
              <a:t>ставлення</a:t>
            </a:r>
            <a:r>
              <a:rPr lang="ru-RU" sz="1800" dirty="0"/>
              <a:t> до </a:t>
            </a:r>
            <a:r>
              <a:rPr lang="ru-RU" sz="1800" dirty="0" err="1"/>
              <a:t>України</a:t>
            </a:r>
            <a:r>
              <a:rPr lang="ru-RU" sz="1800" dirty="0"/>
              <a:t> </a:t>
            </a:r>
            <a:r>
              <a:rPr lang="ru-RU" sz="1800" dirty="0" err="1"/>
              <a:t>немає</a:t>
            </a:r>
            <a:r>
              <a:rPr lang="ru-RU" sz="1800" dirty="0"/>
              <a:t>. На </a:t>
            </a:r>
            <a:r>
              <a:rPr lang="ru-RU" sz="1800" dirty="0" err="1"/>
              <a:t>противагу</a:t>
            </a:r>
            <a:r>
              <a:rPr lang="ru-RU" sz="1800" dirty="0"/>
              <a:t> </a:t>
            </a:r>
            <a:r>
              <a:rPr lang="ru-RU" sz="1800" dirty="0" err="1"/>
              <a:t>цьому</a:t>
            </a:r>
            <a:r>
              <a:rPr lang="ru-RU" sz="1800" dirty="0"/>
              <a:t> є </a:t>
            </a:r>
            <a:r>
              <a:rPr lang="ru-RU" sz="1800" dirty="0" err="1"/>
              <a:t>факти</a:t>
            </a:r>
            <a:r>
              <a:rPr lang="ru-RU" sz="1800" dirty="0"/>
              <a:t>, </a:t>
            </a:r>
            <a:r>
              <a:rPr lang="ru-RU" sz="1800" dirty="0" err="1"/>
              <a:t>що</a:t>
            </a:r>
            <a:r>
              <a:rPr lang="ru-RU" sz="1800" dirty="0"/>
              <a:t> </a:t>
            </a:r>
            <a:r>
              <a:rPr lang="ru-RU" sz="1800" dirty="0" err="1"/>
              <a:t>татари</a:t>
            </a:r>
            <a:r>
              <a:rPr lang="ru-RU" sz="1800" dirty="0"/>
              <a:t>, як і </a:t>
            </a:r>
            <a:r>
              <a:rPr lang="ru-RU" sz="1800" dirty="0" err="1"/>
              <a:t>раніше</a:t>
            </a:r>
            <a:r>
              <a:rPr lang="ru-RU" sz="1800" dirty="0"/>
              <a:t>, </a:t>
            </a:r>
            <a:r>
              <a:rPr lang="ru-RU" sz="1800" dirty="0" err="1"/>
              <a:t>здійснювали</a:t>
            </a:r>
            <a:r>
              <a:rPr lang="ru-RU" sz="1800" dirty="0"/>
              <a:t> </a:t>
            </a:r>
            <a:r>
              <a:rPr lang="ru-RU" sz="1800" dirty="0" err="1"/>
              <a:t>щорічні</a:t>
            </a:r>
            <a:r>
              <a:rPr lang="ru-RU" sz="1800" dirty="0"/>
              <a:t> </a:t>
            </a:r>
            <a:r>
              <a:rPr lang="ru-RU" sz="1800" dirty="0" err="1"/>
              <a:t>набіги</a:t>
            </a:r>
            <a:r>
              <a:rPr lang="ru-RU" sz="1800" dirty="0"/>
              <a:t> на </a:t>
            </a:r>
            <a:r>
              <a:rPr lang="ru-RU" sz="1800" dirty="0" err="1"/>
              <a:t>територію</a:t>
            </a:r>
            <a:r>
              <a:rPr lang="ru-RU" sz="1800" dirty="0"/>
              <a:t>, з </a:t>
            </a:r>
            <a:r>
              <a:rPr lang="ru-RU" sz="1800" dirty="0" err="1"/>
              <a:t>якої</a:t>
            </a:r>
            <a:r>
              <a:rPr lang="ru-RU" sz="1800" dirty="0"/>
              <a:t> походила </a:t>
            </a:r>
            <a:r>
              <a:rPr lang="ru-RU" sz="1800" dirty="0" err="1"/>
              <a:t>Роксолана</a:t>
            </a:r>
            <a:r>
              <a:rPr lang="ru-RU" sz="1800" dirty="0"/>
              <a:t>, чинили </a:t>
            </a:r>
            <a:r>
              <a:rPr lang="ru-RU" sz="1800" dirty="0" err="1"/>
              <a:t>жорстокі</a:t>
            </a:r>
            <a:r>
              <a:rPr lang="ru-RU" sz="1800" dirty="0"/>
              <a:t> </a:t>
            </a:r>
            <a:r>
              <a:rPr lang="ru-RU" sz="1800" dirty="0" err="1"/>
              <a:t>розправи</a:t>
            </a:r>
            <a:r>
              <a:rPr lang="ru-RU" sz="1800" dirty="0"/>
              <a:t>, забирали </a:t>
            </a:r>
            <a:r>
              <a:rPr lang="ru-RU" sz="1800" dirty="0" err="1"/>
              <a:t>велику</a:t>
            </a:r>
            <a:r>
              <a:rPr lang="ru-RU" sz="1800" dirty="0"/>
              <a:t> </a:t>
            </a:r>
            <a:r>
              <a:rPr lang="ru-RU" sz="1800" dirty="0" err="1"/>
              <a:t>кількість</a:t>
            </a:r>
            <a:r>
              <a:rPr lang="ru-RU" sz="1800" dirty="0"/>
              <a:t> </a:t>
            </a:r>
            <a:r>
              <a:rPr lang="ru-RU" sz="1800" dirty="0" err="1"/>
              <a:t>полонених</a:t>
            </a:r>
            <a:r>
              <a:rPr lang="ru-RU" sz="1800" dirty="0"/>
              <a:t>.</a:t>
            </a:r>
          </a:p>
          <a:p>
            <a:endParaRPr lang="ru-RU" sz="1800" dirty="0"/>
          </a:p>
          <a:p>
            <a:r>
              <a:rPr lang="ru-RU" sz="1800" dirty="0"/>
              <a:t> </a:t>
            </a:r>
            <a:r>
              <a:rPr lang="ru-RU" sz="1800" dirty="0" err="1"/>
              <a:t>Під</a:t>
            </a:r>
            <a:r>
              <a:rPr lang="ru-RU" sz="1800" dirty="0"/>
              <a:t> час одного з таких </a:t>
            </a:r>
            <a:r>
              <a:rPr lang="ru-RU" sz="1800" dirty="0" err="1"/>
              <a:t>походів</a:t>
            </a:r>
            <a:r>
              <a:rPr lang="ru-RU" sz="1800" dirty="0"/>
              <a:t> вони </a:t>
            </a:r>
            <a:r>
              <a:rPr lang="ru-RU" sz="1800" dirty="0" err="1"/>
              <a:t>зруйнували</a:t>
            </a:r>
            <a:r>
              <a:rPr lang="ru-RU" sz="1800" dirty="0"/>
              <a:t> </a:t>
            </a:r>
            <a:r>
              <a:rPr lang="ru-RU" sz="1800" dirty="0" err="1"/>
              <a:t>Запорозьку</a:t>
            </a:r>
            <a:r>
              <a:rPr lang="ru-RU" sz="1800" dirty="0"/>
              <a:t> </a:t>
            </a:r>
            <a:r>
              <a:rPr lang="ru-RU" sz="1800" dirty="0" err="1"/>
              <a:t>Січ</a:t>
            </a:r>
            <a:r>
              <a:rPr lang="ru-RU" sz="1800" dirty="0"/>
              <a:t> і </a:t>
            </a:r>
            <a:r>
              <a:rPr lang="ru-RU" sz="1800" dirty="0" err="1"/>
              <a:t>змусили</a:t>
            </a:r>
            <a:r>
              <a:rPr lang="ru-RU" sz="1800" dirty="0"/>
              <a:t> </a:t>
            </a:r>
            <a:r>
              <a:rPr lang="ru-RU" sz="1800" dirty="0" err="1"/>
              <a:t>козаків</a:t>
            </a:r>
            <a:r>
              <a:rPr lang="ru-RU" sz="1800" dirty="0"/>
              <a:t> </a:t>
            </a:r>
            <a:r>
              <a:rPr lang="ru-RU" sz="1800" dirty="0" err="1"/>
              <a:t>шукати</a:t>
            </a:r>
            <a:r>
              <a:rPr lang="ru-RU" sz="1800" dirty="0"/>
              <a:t> </a:t>
            </a:r>
            <a:r>
              <a:rPr lang="ru-RU" sz="1800" dirty="0" err="1"/>
              <a:t>порятунку</a:t>
            </a:r>
            <a:r>
              <a:rPr lang="ru-RU" sz="1800" dirty="0"/>
              <a:t> в </a:t>
            </a:r>
            <a:r>
              <a:rPr lang="ru-RU" sz="1800" dirty="0" err="1"/>
              <a:t>російського</a:t>
            </a:r>
            <a:r>
              <a:rPr lang="ru-RU" sz="1800" dirty="0"/>
              <a:t> царя </a:t>
            </a:r>
            <a:r>
              <a:rPr lang="ru-RU" sz="1800" dirty="0" err="1"/>
              <a:t>Івана</a:t>
            </a:r>
            <a:r>
              <a:rPr lang="ru-RU" sz="1800" dirty="0"/>
              <a:t> Грозного.</a:t>
            </a:r>
          </a:p>
          <a:p>
            <a:endParaRPr lang="ru-RU" sz="1800" dirty="0"/>
          </a:p>
          <a:p>
            <a:r>
              <a:rPr lang="ru-RU" sz="1800" dirty="0"/>
              <a:t> </a:t>
            </a:r>
            <a:r>
              <a:rPr lang="ru-RU" sz="1800" dirty="0" err="1"/>
              <a:t>Приблизно</a:t>
            </a:r>
            <a:r>
              <a:rPr lang="ru-RU" sz="1800" dirty="0"/>
              <a:t> в той </a:t>
            </a:r>
            <a:r>
              <a:rPr lang="ru-RU" sz="1800" dirty="0" err="1"/>
              <a:t>самий</a:t>
            </a:r>
            <a:r>
              <a:rPr lang="ru-RU" sz="1800" dirty="0"/>
              <a:t> час </a:t>
            </a:r>
            <a:r>
              <a:rPr lang="ru-RU" sz="1800" dirty="0" err="1"/>
              <a:t>уперше</a:t>
            </a:r>
            <a:r>
              <a:rPr lang="ru-RU" sz="1800" dirty="0"/>
              <a:t> </a:t>
            </a:r>
            <a:r>
              <a:rPr lang="ru-RU" sz="1800" dirty="0" err="1"/>
              <a:t>було</a:t>
            </a:r>
            <a:r>
              <a:rPr lang="ru-RU" sz="1800" dirty="0"/>
              <a:t> </a:t>
            </a:r>
            <a:r>
              <a:rPr lang="ru-RU" sz="1800" dirty="0" err="1"/>
              <a:t>впроваджено</a:t>
            </a:r>
            <a:r>
              <a:rPr lang="ru-RU" sz="1800" dirty="0"/>
              <a:t> </a:t>
            </a:r>
            <a:r>
              <a:rPr lang="ru-RU" sz="1800" dirty="0" err="1"/>
              <a:t>суворе</a:t>
            </a:r>
            <a:r>
              <a:rPr lang="ru-RU" sz="1800" dirty="0"/>
              <a:t> </a:t>
            </a:r>
            <a:r>
              <a:rPr lang="ru-RU" sz="1800" dirty="0" err="1"/>
              <a:t>мито</a:t>
            </a:r>
            <a:r>
              <a:rPr lang="ru-RU" sz="1800" dirty="0"/>
              <a:t> для </a:t>
            </a:r>
            <a:r>
              <a:rPr lang="ru-RU" sz="1800" dirty="0" err="1"/>
              <a:t>християнських</a:t>
            </a:r>
            <a:r>
              <a:rPr lang="ru-RU" sz="1800" dirty="0"/>
              <a:t> </a:t>
            </a:r>
            <a:r>
              <a:rPr lang="ru-RU" sz="1800" dirty="0" err="1"/>
              <a:t>паломників</a:t>
            </a:r>
            <a:r>
              <a:rPr lang="ru-RU" sz="1800" dirty="0"/>
              <a:t>, </a:t>
            </a:r>
            <a:r>
              <a:rPr lang="ru-RU" sz="1800" dirty="0" err="1"/>
              <a:t>які</a:t>
            </a:r>
            <a:r>
              <a:rPr lang="ru-RU" sz="1800" dirty="0"/>
              <a:t> </a:t>
            </a:r>
            <a:r>
              <a:rPr lang="ru-RU" sz="1800" dirty="0" err="1"/>
              <a:t>прямували</a:t>
            </a:r>
            <a:r>
              <a:rPr lang="ru-RU" sz="1800" dirty="0"/>
              <a:t> до Храму Гробу </a:t>
            </a:r>
            <a:r>
              <a:rPr lang="ru-RU" sz="1800" dirty="0" err="1"/>
              <a:t>Господнього</a:t>
            </a:r>
            <a:r>
              <a:rPr lang="ru-RU" sz="1800" dirty="0"/>
              <a:t>, а на </a:t>
            </a:r>
            <a:r>
              <a:rPr lang="ru-RU" sz="1800" dirty="0" err="1"/>
              <a:t>ці</a:t>
            </a:r>
            <a:r>
              <a:rPr lang="ru-RU" sz="1800" dirty="0"/>
              <a:t> </a:t>
            </a:r>
            <a:r>
              <a:rPr lang="ru-RU" sz="1800" dirty="0" err="1"/>
              <a:t>кошти</a:t>
            </a:r>
            <a:r>
              <a:rPr lang="ru-RU" sz="1800" dirty="0"/>
              <a:t> </a:t>
            </a:r>
            <a:r>
              <a:rPr lang="ru-RU" sz="1800" dirty="0" err="1"/>
              <a:t>була</a:t>
            </a:r>
            <a:r>
              <a:rPr lang="ru-RU" sz="1800" dirty="0"/>
              <a:t> </a:t>
            </a:r>
            <a:r>
              <a:rPr lang="ru-RU" sz="1800" dirty="0" err="1"/>
              <a:t>побудована</a:t>
            </a:r>
            <a:r>
              <a:rPr lang="ru-RU" sz="1800" dirty="0"/>
              <a:t> мечеть</a:t>
            </a:r>
          </a:p>
        </p:txBody>
      </p:sp>
    </p:spTree>
    <p:extLst>
      <p:ext uri="{BB962C8B-B14F-4D97-AF65-F5344CB8AC3E}">
        <p14:creationId xmlns:p14="http://schemas.microsoft.com/office/powerpoint/2010/main" val="37143699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5736" y="188640"/>
            <a:ext cx="3971019" cy="655272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9100159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dirty="0" smtClean="0"/>
              <a:t>Це цікаво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sz="2000" dirty="0"/>
              <a:t>З </a:t>
            </a:r>
            <a:r>
              <a:rPr lang="ru-RU" sz="2000" dirty="0" err="1"/>
              <a:t>Роксолани</a:t>
            </a:r>
            <a:r>
              <a:rPr lang="ru-RU" sz="2000" dirty="0"/>
              <a:t> </a:t>
            </a:r>
            <a:r>
              <a:rPr lang="ru-RU" sz="2000" dirty="0" err="1"/>
              <a:t>розпочався</a:t>
            </a:r>
            <a:r>
              <a:rPr lang="ru-RU" sz="2000" dirty="0"/>
              <a:t> </a:t>
            </a:r>
            <a:r>
              <a:rPr lang="ru-RU" sz="2000" dirty="0" err="1"/>
              <a:t>період</a:t>
            </a:r>
            <a:r>
              <a:rPr lang="ru-RU" sz="2000" dirty="0"/>
              <a:t>, </a:t>
            </a:r>
            <a:r>
              <a:rPr lang="ru-RU" sz="2000" dirty="0" err="1"/>
              <a:t>який</a:t>
            </a:r>
            <a:r>
              <a:rPr lang="ru-RU" sz="2000" dirty="0"/>
              <a:t> </a:t>
            </a:r>
            <a:r>
              <a:rPr lang="ru-RU" sz="2000" dirty="0" err="1"/>
              <a:t>називається</a:t>
            </a:r>
            <a:r>
              <a:rPr lang="ru-RU" sz="2000" dirty="0"/>
              <a:t> «</a:t>
            </a:r>
            <a:r>
              <a:rPr lang="ru-RU" sz="2000" dirty="0" err="1"/>
              <a:t>правління</a:t>
            </a:r>
            <a:r>
              <a:rPr lang="ru-RU" sz="2000" dirty="0"/>
              <a:t> </a:t>
            </a:r>
            <a:r>
              <a:rPr lang="ru-RU" sz="2000" dirty="0" err="1"/>
              <a:t>привілейованих</a:t>
            </a:r>
            <a:r>
              <a:rPr lang="ru-RU" sz="2000" dirty="0"/>
              <a:t> </a:t>
            </a:r>
            <a:r>
              <a:rPr lang="ru-RU" sz="2000" dirty="0" err="1"/>
              <a:t>жінок</a:t>
            </a:r>
            <a:r>
              <a:rPr lang="ru-RU" sz="2000" dirty="0"/>
              <a:t>». </a:t>
            </a:r>
            <a:br>
              <a:rPr lang="ru-RU" sz="2000" dirty="0"/>
            </a:br>
            <a:r>
              <a:rPr lang="ru-RU" sz="2000" dirty="0"/>
              <a:t/>
            </a:r>
            <a:br>
              <a:rPr lang="ru-RU" sz="2000" dirty="0"/>
            </a:br>
            <a:r>
              <a:rPr lang="ru-RU" sz="2000" dirty="0" err="1"/>
              <a:t>Ще</a:t>
            </a:r>
            <a:r>
              <a:rPr lang="ru-RU" sz="2000" dirty="0"/>
              <a:t> </a:t>
            </a:r>
            <a:r>
              <a:rPr lang="ru-RU" sz="2000" dirty="0" err="1"/>
              <a:t>двічі</a:t>
            </a:r>
            <a:r>
              <a:rPr lang="ru-RU" sz="2000" dirty="0"/>
              <a:t> </a:t>
            </a:r>
            <a:r>
              <a:rPr lang="ru-RU" sz="2000" dirty="0" err="1"/>
              <a:t>султани</a:t>
            </a:r>
            <a:r>
              <a:rPr lang="ru-RU" sz="2000" dirty="0"/>
              <a:t> </a:t>
            </a:r>
            <a:r>
              <a:rPr lang="ru-RU" sz="2000" dirty="0" err="1"/>
              <a:t>Османської</a:t>
            </a:r>
            <a:r>
              <a:rPr lang="ru-RU" sz="2000" dirty="0"/>
              <a:t> </a:t>
            </a:r>
            <a:r>
              <a:rPr lang="ru-RU" sz="2000" dirty="0" err="1"/>
              <a:t>імперії</a:t>
            </a:r>
            <a:r>
              <a:rPr lang="ru-RU" sz="2000" dirty="0"/>
              <a:t> (Сулейман ІІ і </a:t>
            </a:r>
            <a:r>
              <a:rPr lang="ru-RU" sz="2000" dirty="0" err="1"/>
              <a:t>Ібрагім</a:t>
            </a:r>
            <a:r>
              <a:rPr lang="ru-RU" sz="2000" dirty="0"/>
              <a:t> І), </a:t>
            </a:r>
            <a:r>
              <a:rPr lang="ru-RU" sz="2000" dirty="0" err="1"/>
              <a:t>вже</a:t>
            </a:r>
            <a:r>
              <a:rPr lang="ru-RU" sz="2000" dirty="0"/>
              <a:t> у Х</a:t>
            </a:r>
            <a:r>
              <a:rPr lang="en-US" sz="2000" dirty="0"/>
              <a:t>V</a:t>
            </a:r>
            <a:r>
              <a:rPr lang="ru-RU" sz="2000" dirty="0"/>
              <a:t>ІІ </a:t>
            </a:r>
            <a:r>
              <a:rPr lang="ru-RU" sz="2000" dirty="0" err="1"/>
              <a:t>столітті</a:t>
            </a:r>
            <a:r>
              <a:rPr lang="ru-RU" sz="2000" dirty="0"/>
              <a:t>, брали </a:t>
            </a:r>
            <a:r>
              <a:rPr lang="ru-RU" sz="2000" dirty="0" err="1"/>
              <a:t>шлюб</a:t>
            </a:r>
            <a:r>
              <a:rPr lang="ru-RU" sz="2000" dirty="0"/>
              <a:t> з </a:t>
            </a:r>
            <a:r>
              <a:rPr lang="ru-RU" sz="2000" dirty="0" err="1"/>
              <a:t>українками</a:t>
            </a:r>
            <a:r>
              <a:rPr lang="ru-RU" sz="2000" dirty="0"/>
              <a:t>. Одна з них, </a:t>
            </a:r>
            <a:r>
              <a:rPr lang="ru-RU" sz="2000" dirty="0" err="1"/>
              <a:t>Хатідже</a:t>
            </a:r>
            <a:r>
              <a:rPr lang="ru-RU" sz="2000" dirty="0"/>
              <a:t> </a:t>
            </a:r>
            <a:r>
              <a:rPr lang="ru-RU" sz="2000" dirty="0" err="1"/>
              <a:t>Турхан</a:t>
            </a:r>
            <a:r>
              <a:rPr lang="ru-RU" sz="2000" dirty="0"/>
              <a:t> Султан, </a:t>
            </a:r>
            <a:r>
              <a:rPr lang="ru-RU" sz="2000" dirty="0" err="1"/>
              <a:t>була</a:t>
            </a:r>
            <a:r>
              <a:rPr lang="ru-RU" sz="2000" dirty="0"/>
              <a:t> </a:t>
            </a:r>
            <a:r>
              <a:rPr lang="ru-RU" sz="2000" dirty="0" err="1"/>
              <a:t>матір’ю</a:t>
            </a:r>
            <a:r>
              <a:rPr lang="ru-RU" sz="2000" dirty="0"/>
              <a:t> султана </a:t>
            </a:r>
            <a:r>
              <a:rPr lang="ru-RU" sz="2000" dirty="0" err="1"/>
              <a:t>Мегмеда</a:t>
            </a:r>
            <a:r>
              <a:rPr lang="ru-RU" sz="2000" dirty="0"/>
              <a:t> І</a:t>
            </a:r>
            <a:r>
              <a:rPr lang="en-US" sz="2000" dirty="0"/>
              <a:t>V </a:t>
            </a:r>
            <a:r>
              <a:rPr lang="ru-RU" sz="2000" dirty="0"/>
              <a:t>і </a:t>
            </a:r>
            <a:r>
              <a:rPr lang="ru-RU" sz="2000" dirty="0" err="1"/>
              <a:t>відома</a:t>
            </a:r>
            <a:r>
              <a:rPr lang="ru-RU" sz="2000" dirty="0"/>
              <a:t> </a:t>
            </a:r>
            <a:r>
              <a:rPr lang="ru-RU" sz="2000" dirty="0" err="1"/>
              <a:t>тим</a:t>
            </a:r>
            <a:r>
              <a:rPr lang="ru-RU" sz="2000" dirty="0"/>
              <a:t>, </a:t>
            </a:r>
            <a:r>
              <a:rPr lang="ru-RU" sz="2000" dirty="0" err="1"/>
              <a:t>що</a:t>
            </a:r>
            <a:r>
              <a:rPr lang="ru-RU" sz="2000" dirty="0"/>
              <a:t> </a:t>
            </a:r>
            <a:r>
              <a:rPr lang="ru-RU" sz="2000" dirty="0" err="1"/>
              <a:t>збудувала</a:t>
            </a:r>
            <a:r>
              <a:rPr lang="ru-RU" sz="2000" dirty="0"/>
              <a:t> у </a:t>
            </a:r>
            <a:r>
              <a:rPr lang="ru-RU" sz="2000" dirty="0" err="1"/>
              <a:t>Стамбулі</a:t>
            </a:r>
            <a:r>
              <a:rPr lang="ru-RU" sz="2000" dirty="0"/>
              <a:t> </a:t>
            </a:r>
            <a:r>
              <a:rPr lang="ru-RU" sz="2000" dirty="0" err="1"/>
              <a:t>біля</a:t>
            </a:r>
            <a:r>
              <a:rPr lang="ru-RU" sz="2000" dirty="0"/>
              <a:t> </a:t>
            </a:r>
            <a:r>
              <a:rPr lang="ru-RU" sz="2000" dirty="0" err="1"/>
              <a:t>Галатського</a:t>
            </a:r>
            <a:r>
              <a:rPr lang="ru-RU" sz="2000" dirty="0"/>
              <a:t> мосту </a:t>
            </a:r>
            <a:r>
              <a:rPr lang="ru-RU" sz="2000" dirty="0" err="1"/>
              <a:t>велику</a:t>
            </a:r>
            <a:r>
              <a:rPr lang="ru-RU" sz="2000" dirty="0"/>
              <a:t> мечеть </a:t>
            </a:r>
            <a:r>
              <a:rPr lang="ru-RU" sz="2000" dirty="0" err="1"/>
              <a:t>Йені</a:t>
            </a:r>
            <a:r>
              <a:rPr lang="ru-RU" sz="2000" dirty="0"/>
              <a:t> </a:t>
            </a:r>
            <a:r>
              <a:rPr lang="ru-RU" sz="2000" dirty="0" err="1"/>
              <a:t>Джамі</a:t>
            </a:r>
            <a:r>
              <a:rPr lang="ru-RU" sz="2000" dirty="0"/>
              <a:t>. Є й </a:t>
            </a:r>
            <a:r>
              <a:rPr lang="ru-RU" sz="2000" dirty="0" err="1"/>
              <a:t>така</a:t>
            </a:r>
            <a:r>
              <a:rPr lang="ru-RU" sz="2000" dirty="0"/>
              <a:t> </a:t>
            </a:r>
            <a:r>
              <a:rPr lang="ru-RU" sz="2000" dirty="0" err="1"/>
              <a:t>версія</a:t>
            </a:r>
            <a:r>
              <a:rPr lang="ru-RU" sz="2000" dirty="0"/>
              <a:t>, </a:t>
            </a:r>
            <a:r>
              <a:rPr lang="ru-RU" sz="2000" dirty="0" err="1"/>
              <a:t>що</a:t>
            </a:r>
            <a:r>
              <a:rPr lang="ru-RU" sz="2000" dirty="0"/>
              <a:t> </a:t>
            </a:r>
            <a:r>
              <a:rPr lang="ru-RU" sz="2000" dirty="0" err="1"/>
              <a:t>після</a:t>
            </a:r>
            <a:r>
              <a:rPr lang="ru-RU" sz="2000" dirty="0"/>
              <a:t> </a:t>
            </a:r>
            <a:r>
              <a:rPr lang="ru-RU" sz="2000" dirty="0" err="1"/>
              <a:t>сходження</a:t>
            </a:r>
            <a:r>
              <a:rPr lang="ru-RU" sz="2000" dirty="0"/>
              <a:t> </a:t>
            </a:r>
            <a:r>
              <a:rPr lang="ru-RU" sz="2000" dirty="0" err="1"/>
              <a:t>Селіма</a:t>
            </a:r>
            <a:r>
              <a:rPr lang="ru-RU" sz="2000" dirty="0"/>
              <a:t> </a:t>
            </a:r>
            <a:r>
              <a:rPr lang="ru-RU" sz="2000" dirty="0" err="1"/>
              <a:t>Роксолана</a:t>
            </a:r>
            <a:r>
              <a:rPr lang="ru-RU" sz="2000" dirty="0"/>
              <a:t> </a:t>
            </a:r>
            <a:r>
              <a:rPr lang="ru-RU" sz="2000" dirty="0" err="1"/>
              <a:t>доручила</a:t>
            </a:r>
            <a:r>
              <a:rPr lang="ru-RU" sz="2000" dirty="0"/>
              <a:t> </a:t>
            </a:r>
            <a:r>
              <a:rPr lang="ru-RU" sz="2000" dirty="0" err="1"/>
              <a:t>вбити</a:t>
            </a:r>
            <a:r>
              <a:rPr lang="ru-RU" sz="2000" dirty="0"/>
              <a:t> </a:t>
            </a:r>
            <a:r>
              <a:rPr lang="ru-RU" sz="2000" dirty="0" err="1"/>
              <a:t>інших</a:t>
            </a:r>
            <a:r>
              <a:rPr lang="ru-RU" sz="2000" dirty="0"/>
              <a:t> </a:t>
            </a:r>
            <a:r>
              <a:rPr lang="ru-RU" sz="2000" dirty="0" err="1"/>
              <a:t>його</a:t>
            </a:r>
            <a:r>
              <a:rPr lang="ru-RU" sz="2000" dirty="0"/>
              <a:t> </a:t>
            </a:r>
            <a:r>
              <a:rPr lang="ru-RU" sz="2000" dirty="0" err="1"/>
              <a:t>братів</a:t>
            </a:r>
            <a:r>
              <a:rPr lang="ru-RU" sz="2000" dirty="0"/>
              <a:t>, </a:t>
            </a:r>
            <a:r>
              <a:rPr lang="ru-RU" sz="2000" dirty="0" err="1"/>
              <a:t>аби</a:t>
            </a:r>
            <a:r>
              <a:rPr lang="ru-RU" sz="2000" dirty="0"/>
              <a:t> бути </a:t>
            </a:r>
            <a:r>
              <a:rPr lang="ru-RU" sz="2000" dirty="0" err="1"/>
              <a:t>впевненою</a:t>
            </a:r>
            <a:r>
              <a:rPr lang="ru-RU" sz="2000" dirty="0"/>
              <a:t>, </a:t>
            </a:r>
            <a:r>
              <a:rPr lang="ru-RU" sz="2000" dirty="0" err="1"/>
              <a:t>що</a:t>
            </a:r>
            <a:r>
              <a:rPr lang="ru-RU" sz="2000" dirty="0"/>
              <a:t> </a:t>
            </a:r>
            <a:r>
              <a:rPr lang="ru-RU" sz="2000" dirty="0" err="1"/>
              <a:t>влада</a:t>
            </a:r>
            <a:r>
              <a:rPr lang="ru-RU" sz="2000" dirty="0"/>
              <a:t> не </a:t>
            </a:r>
            <a:r>
              <a:rPr lang="ru-RU" sz="2000" dirty="0" err="1"/>
              <a:t>вислизне</a:t>
            </a:r>
            <a:r>
              <a:rPr lang="ru-RU" sz="2000" dirty="0"/>
              <a:t> з </a:t>
            </a:r>
            <a:r>
              <a:rPr lang="ru-RU" sz="2000" dirty="0" err="1"/>
              <a:t>його</a:t>
            </a:r>
            <a:r>
              <a:rPr lang="ru-RU" sz="2000" dirty="0"/>
              <a:t> рук. </a:t>
            </a:r>
            <a:r>
              <a:rPr lang="ru-RU" sz="2000" dirty="0" err="1"/>
              <a:t>Пізніше</a:t>
            </a:r>
            <a:r>
              <a:rPr lang="ru-RU" sz="2000" dirty="0"/>
              <a:t> </a:t>
            </a:r>
            <a:r>
              <a:rPr lang="ru-RU" sz="2000" dirty="0" err="1"/>
              <a:t>були</a:t>
            </a:r>
            <a:r>
              <a:rPr lang="ru-RU" sz="2000" dirty="0"/>
              <a:t> </a:t>
            </a:r>
            <a:r>
              <a:rPr lang="ru-RU" sz="2000" dirty="0" err="1"/>
              <a:t>знайдені</a:t>
            </a:r>
            <a:r>
              <a:rPr lang="ru-RU" sz="2000" dirty="0"/>
              <a:t> </a:t>
            </a:r>
            <a:r>
              <a:rPr lang="ru-RU" sz="2000" dirty="0" err="1"/>
              <a:t>інші</a:t>
            </a:r>
            <a:r>
              <a:rPr lang="ru-RU" sz="2000" dirty="0"/>
              <a:t> сини Сулеймана, </a:t>
            </a:r>
            <a:r>
              <a:rPr lang="ru-RU" sz="2000" dirty="0" err="1"/>
              <a:t>яких</a:t>
            </a:r>
            <a:r>
              <a:rPr lang="ru-RU" sz="2000" dirty="0"/>
              <a:t> </a:t>
            </a:r>
            <a:r>
              <a:rPr lang="ru-RU" sz="2000" dirty="0" err="1"/>
              <a:t>йому</a:t>
            </a:r>
            <a:r>
              <a:rPr lang="ru-RU" sz="2000" dirty="0"/>
              <a:t> </a:t>
            </a:r>
            <a:r>
              <a:rPr lang="ru-RU" sz="2000" dirty="0" err="1"/>
              <a:t>народжували</a:t>
            </a:r>
            <a:r>
              <a:rPr lang="ru-RU" sz="2000" dirty="0"/>
              <a:t> </a:t>
            </a:r>
            <a:r>
              <a:rPr lang="ru-RU" sz="2000" dirty="0" err="1"/>
              <a:t>інші</a:t>
            </a:r>
            <a:r>
              <a:rPr lang="ru-RU" sz="2000" dirty="0"/>
              <a:t> </a:t>
            </a:r>
            <a:r>
              <a:rPr lang="ru-RU" sz="2000" dirty="0" err="1"/>
              <a:t>жінки</a:t>
            </a:r>
            <a:r>
              <a:rPr lang="ru-RU" sz="2000" dirty="0"/>
              <a:t> та </a:t>
            </a:r>
            <a:r>
              <a:rPr lang="ru-RU" sz="2000" dirty="0" err="1"/>
              <a:t>наложниці</a:t>
            </a:r>
            <a:r>
              <a:rPr lang="ru-RU" sz="2000" dirty="0"/>
              <a:t>. </a:t>
            </a:r>
            <a:r>
              <a:rPr lang="ru-RU" sz="2000" dirty="0" err="1"/>
              <a:t>Життя</a:t>
            </a:r>
            <a:r>
              <a:rPr lang="ru-RU" sz="2000" dirty="0"/>
              <a:t> </a:t>
            </a:r>
            <a:r>
              <a:rPr lang="ru-RU" sz="2000" dirty="0" err="1"/>
              <a:t>були</a:t>
            </a:r>
            <a:r>
              <a:rPr lang="ru-RU" sz="2000" dirty="0"/>
              <a:t> </a:t>
            </a:r>
            <a:r>
              <a:rPr lang="ru-RU" sz="2000" dirty="0" err="1"/>
              <a:t>позбавлені</a:t>
            </a:r>
            <a:r>
              <a:rPr lang="ru-RU" sz="2000" dirty="0"/>
              <a:t> </a:t>
            </a:r>
            <a:r>
              <a:rPr lang="ru-RU" sz="2000" dirty="0" err="1"/>
              <a:t>близько</a:t>
            </a:r>
            <a:r>
              <a:rPr lang="ru-RU" sz="2000" dirty="0"/>
              <a:t> сорока </a:t>
            </a:r>
            <a:r>
              <a:rPr lang="ru-RU" sz="2000" dirty="0" err="1"/>
              <a:t>чоловік</a:t>
            </a:r>
            <a:r>
              <a:rPr lang="ru-RU" sz="2000" dirty="0"/>
              <a:t>. </a:t>
            </a:r>
            <a:br>
              <a:rPr lang="ru-RU" sz="2000" dirty="0"/>
            </a:br>
            <a:r>
              <a:rPr lang="ru-RU" sz="2000" dirty="0"/>
              <a:t/>
            </a:r>
            <a:br>
              <a:rPr lang="ru-RU" sz="2000" dirty="0"/>
            </a:br>
            <a:r>
              <a:rPr lang="ru-RU" sz="2000" dirty="0"/>
              <a:t>Сама </a:t>
            </a:r>
            <a:r>
              <a:rPr lang="ru-RU" sz="2000" dirty="0" err="1"/>
              <a:t>Роксолана</a:t>
            </a:r>
            <a:r>
              <a:rPr lang="ru-RU" sz="2000" dirty="0"/>
              <a:t> померла, за </a:t>
            </a:r>
            <a:r>
              <a:rPr lang="ru-RU" sz="2000" dirty="0" err="1"/>
              <a:t>однією</a:t>
            </a:r>
            <a:r>
              <a:rPr lang="ru-RU" sz="2000" dirty="0"/>
              <a:t> </a:t>
            </a:r>
            <a:r>
              <a:rPr lang="ru-RU" sz="2000" dirty="0" err="1"/>
              <a:t>версією</a:t>
            </a:r>
            <a:r>
              <a:rPr lang="ru-RU" sz="2000" dirty="0"/>
              <a:t>, в 1588 </a:t>
            </a:r>
            <a:r>
              <a:rPr lang="ru-RU" sz="2000" dirty="0" err="1"/>
              <a:t>році</a:t>
            </a:r>
            <a:r>
              <a:rPr lang="ru-RU" sz="2000" dirty="0"/>
              <a:t>, за </a:t>
            </a:r>
            <a:r>
              <a:rPr lang="ru-RU" sz="2000" dirty="0" err="1"/>
              <a:t>іншою</a:t>
            </a:r>
            <a:r>
              <a:rPr lang="ru-RU" sz="2000" dirty="0"/>
              <a:t> — в 1562-му.</a:t>
            </a:r>
          </a:p>
        </p:txBody>
      </p:sp>
    </p:spTree>
    <p:extLst>
      <p:ext uri="{BB962C8B-B14F-4D97-AF65-F5344CB8AC3E}">
        <p14:creationId xmlns:p14="http://schemas.microsoft.com/office/powerpoint/2010/main" val="4172585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620688"/>
            <a:ext cx="8337768" cy="554461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2320663" y="6021288"/>
            <a:ext cx="4572000" cy="646331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>
            <a:spAutoFit/>
          </a:bodyPr>
          <a:lstStyle/>
          <a:p>
            <a:r>
              <a:rPr lang="ru-RU" dirty="0" smtClean="0"/>
              <a:t> </a:t>
            </a:r>
            <a:r>
              <a:rPr lang="ru-RU" dirty="0" err="1" smtClean="0"/>
              <a:t>Гробниця</a:t>
            </a:r>
            <a:r>
              <a:rPr lang="ru-RU" dirty="0" smtClean="0"/>
              <a:t> Сулеймана </a:t>
            </a:r>
            <a:r>
              <a:rPr lang="ru-RU" dirty="0" err="1" smtClean="0"/>
              <a:t>Пишного</a:t>
            </a:r>
            <a:r>
              <a:rPr lang="ru-RU" dirty="0" smtClean="0"/>
              <a:t> і </a:t>
            </a:r>
            <a:r>
              <a:rPr lang="ru-RU" dirty="0" err="1" smtClean="0"/>
              <a:t>ліворуч</a:t>
            </a:r>
            <a:r>
              <a:rPr lang="ru-RU" dirty="0" smtClean="0"/>
              <a:t> - </a:t>
            </a:r>
            <a:r>
              <a:rPr lang="ru-RU" dirty="0" err="1" smtClean="0"/>
              <a:t>усипальниця</a:t>
            </a:r>
            <a:r>
              <a:rPr lang="ru-RU" dirty="0" smtClean="0"/>
              <a:t> </a:t>
            </a:r>
            <a:r>
              <a:rPr lang="ru-RU" dirty="0" err="1" smtClean="0"/>
              <a:t>Роксолани</a:t>
            </a:r>
            <a:r>
              <a:rPr lang="ru-RU" dirty="0" smtClean="0"/>
              <a:t>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5031055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dirty="0" smtClean="0"/>
              <a:t>Як виглядала Роксолана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79512" y="1628800"/>
            <a:ext cx="8784976" cy="4525963"/>
          </a:xfrm>
        </p:spPr>
        <p:txBody>
          <a:bodyPr/>
          <a:lstStyle/>
          <a:p>
            <a:r>
              <a:rPr lang="ru-RU" dirty="0"/>
              <a:t> </a:t>
            </a:r>
            <a:r>
              <a:rPr lang="ru-RU" sz="2400" dirty="0" err="1"/>
              <a:t>Портретів</a:t>
            </a:r>
            <a:r>
              <a:rPr lang="ru-RU" sz="2400" dirty="0"/>
              <a:t> </a:t>
            </a:r>
            <a:r>
              <a:rPr lang="ru-RU" sz="2400" dirty="0" err="1"/>
              <a:t>Роксолани</a:t>
            </a:r>
            <a:r>
              <a:rPr lang="ru-RU" sz="2400" dirty="0"/>
              <a:t> у </a:t>
            </a:r>
            <a:r>
              <a:rPr lang="ru-RU" sz="2400" dirty="0" err="1"/>
              <a:t>світі</a:t>
            </a:r>
            <a:r>
              <a:rPr lang="ru-RU" sz="2400" dirty="0"/>
              <a:t> є </a:t>
            </a:r>
            <a:r>
              <a:rPr lang="ru-RU" sz="2400" dirty="0" err="1"/>
              <a:t>чимало</a:t>
            </a:r>
            <a:r>
              <a:rPr lang="ru-RU" sz="2400" dirty="0"/>
              <a:t>, </a:t>
            </a:r>
            <a:r>
              <a:rPr lang="ru-RU" sz="2400" dirty="0" err="1"/>
              <a:t>однак</a:t>
            </a:r>
            <a:r>
              <a:rPr lang="ru-RU" sz="2400" dirty="0"/>
              <a:t> </a:t>
            </a:r>
            <a:r>
              <a:rPr lang="ru-RU" sz="2400" dirty="0" err="1"/>
              <a:t>дослідники</a:t>
            </a:r>
            <a:r>
              <a:rPr lang="ru-RU" sz="2400" dirty="0"/>
              <a:t> </a:t>
            </a:r>
            <a:r>
              <a:rPr lang="ru-RU" sz="2400" dirty="0" err="1"/>
              <a:t>сходяться</a:t>
            </a:r>
            <a:r>
              <a:rPr lang="ru-RU" sz="2400" dirty="0"/>
              <a:t> на </a:t>
            </a:r>
            <a:r>
              <a:rPr lang="ru-RU" sz="2400" dirty="0" err="1"/>
              <a:t>думці</a:t>
            </a:r>
            <a:r>
              <a:rPr lang="ru-RU" sz="2400" dirty="0"/>
              <a:t>, </a:t>
            </a:r>
            <a:r>
              <a:rPr lang="ru-RU" sz="2400" dirty="0" err="1"/>
              <a:t>що</a:t>
            </a:r>
            <a:r>
              <a:rPr lang="ru-RU" sz="2400" dirty="0"/>
              <a:t> не </a:t>
            </a:r>
            <a:r>
              <a:rPr lang="ru-RU" sz="2400" dirty="0" err="1"/>
              <a:t>всі</a:t>
            </a:r>
            <a:r>
              <a:rPr lang="ru-RU" sz="2400" dirty="0"/>
              <a:t> вони </a:t>
            </a:r>
            <a:r>
              <a:rPr lang="ru-RU" sz="2400" dirty="0" err="1"/>
              <a:t>документальні</a:t>
            </a:r>
            <a:r>
              <a:rPr lang="ru-RU" sz="2400" dirty="0"/>
              <a:t>, </a:t>
            </a:r>
            <a:r>
              <a:rPr lang="ru-RU" sz="2400" dirty="0" err="1"/>
              <a:t>більшість</a:t>
            </a:r>
            <a:r>
              <a:rPr lang="ru-RU" sz="2400" dirty="0"/>
              <a:t> — </a:t>
            </a:r>
            <a:r>
              <a:rPr lang="ru-RU" sz="2400" dirty="0" err="1"/>
              <a:t>апокрифічні</a:t>
            </a:r>
            <a:r>
              <a:rPr lang="ru-RU" sz="2400" dirty="0"/>
              <a:t> через </a:t>
            </a:r>
            <a:r>
              <a:rPr lang="ru-RU" sz="2400" dirty="0" err="1"/>
              <a:t>закритість</a:t>
            </a:r>
            <a:r>
              <a:rPr lang="ru-RU" sz="2400" dirty="0"/>
              <a:t> </a:t>
            </a:r>
            <a:r>
              <a:rPr lang="ru-RU" sz="2400" dirty="0" err="1"/>
              <a:t>життя</a:t>
            </a:r>
            <a:r>
              <a:rPr lang="ru-RU" sz="2400" dirty="0"/>
              <a:t> </a:t>
            </a:r>
            <a:r>
              <a:rPr lang="ru-RU" sz="2400" dirty="0" err="1"/>
              <a:t>жінки</a:t>
            </a:r>
            <a:r>
              <a:rPr lang="ru-RU" sz="2400" dirty="0"/>
              <a:t> у </a:t>
            </a:r>
            <a:r>
              <a:rPr lang="ru-RU" sz="2400" dirty="0" err="1"/>
              <a:t>мусульманському</a:t>
            </a:r>
            <a:r>
              <a:rPr lang="ru-RU" sz="2400" dirty="0"/>
              <a:t> </a:t>
            </a:r>
            <a:r>
              <a:rPr lang="ru-RU" sz="2400" dirty="0" err="1"/>
              <a:t>світі</a:t>
            </a:r>
            <a:r>
              <a:rPr lang="ru-RU" sz="2400" dirty="0"/>
              <a:t>. </a:t>
            </a:r>
            <a:r>
              <a:rPr lang="ru-RU" sz="2400" dirty="0" err="1"/>
              <a:t>Наприкінці</a:t>
            </a:r>
            <a:r>
              <a:rPr lang="ru-RU" sz="2400" dirty="0"/>
              <a:t> </a:t>
            </a:r>
            <a:r>
              <a:rPr lang="ru-RU" sz="2400" dirty="0" err="1"/>
              <a:t>минулого</a:t>
            </a:r>
            <a:r>
              <a:rPr lang="ru-RU" sz="2400" dirty="0"/>
              <a:t> року в </a:t>
            </a:r>
            <a:r>
              <a:rPr lang="ru-RU" sz="2400" dirty="0" err="1"/>
              <a:t>Івано-Франківську</a:t>
            </a:r>
            <a:r>
              <a:rPr lang="ru-RU" sz="2400" dirty="0"/>
              <a:t> за </a:t>
            </a:r>
            <a:r>
              <a:rPr lang="ru-RU" sz="2400" dirty="0" err="1"/>
              <a:t>сприяння</a:t>
            </a:r>
            <a:r>
              <a:rPr lang="ru-RU" sz="2400" dirty="0"/>
              <a:t> </a:t>
            </a:r>
            <a:r>
              <a:rPr lang="ru-RU" sz="2400" dirty="0" err="1"/>
              <a:t>Прикарпатського</a:t>
            </a:r>
            <a:r>
              <a:rPr lang="ru-RU" sz="2400" dirty="0"/>
              <a:t> </a:t>
            </a:r>
            <a:r>
              <a:rPr lang="ru-RU" sz="2400" dirty="0" err="1"/>
              <a:t>національного</a:t>
            </a:r>
            <a:r>
              <a:rPr lang="ru-RU" sz="2400" dirty="0"/>
              <a:t> </a:t>
            </a:r>
            <a:r>
              <a:rPr lang="ru-RU" sz="2400" dirty="0" err="1"/>
              <a:t>університету</a:t>
            </a:r>
            <a:r>
              <a:rPr lang="ru-RU" sz="2400" dirty="0"/>
              <a:t> </a:t>
            </a:r>
            <a:r>
              <a:rPr lang="ru-RU" sz="2400" dirty="0" err="1"/>
              <a:t>ім</a:t>
            </a:r>
            <a:r>
              <a:rPr lang="ru-RU" sz="2400" dirty="0"/>
              <a:t>. В. </a:t>
            </a:r>
            <a:r>
              <a:rPr lang="ru-RU" sz="2400" dirty="0" err="1"/>
              <a:t>Стефаника</a:t>
            </a:r>
            <a:r>
              <a:rPr lang="ru-RU" sz="2400" dirty="0"/>
              <a:t> видано книжку Богдана </a:t>
            </a:r>
            <a:r>
              <a:rPr lang="ru-RU" sz="2400" dirty="0" err="1"/>
              <a:t>Гавриліва</a:t>
            </a:r>
            <a:r>
              <a:rPr lang="ru-RU" sz="2400" dirty="0"/>
              <a:t> та </a:t>
            </a:r>
            <a:r>
              <a:rPr lang="ru-RU" sz="2400" dirty="0" err="1"/>
              <a:t>Івана</a:t>
            </a:r>
            <a:r>
              <a:rPr lang="ru-RU" sz="2400" dirty="0"/>
              <a:t> </a:t>
            </a:r>
            <a:r>
              <a:rPr lang="ru-RU" sz="2400" dirty="0" err="1"/>
              <a:t>Миронюка</a:t>
            </a:r>
            <a:r>
              <a:rPr lang="ru-RU" sz="2400" dirty="0"/>
              <a:t> «</a:t>
            </a:r>
            <a:r>
              <a:rPr lang="ru-RU" sz="2400" dirty="0" err="1"/>
              <a:t>Роксолана</a:t>
            </a:r>
            <a:r>
              <a:rPr lang="ru-RU" sz="2400" dirty="0"/>
              <a:t> у </a:t>
            </a:r>
            <a:r>
              <a:rPr lang="ru-RU" sz="2400" dirty="0" err="1"/>
              <a:t>світі</a:t>
            </a:r>
            <a:r>
              <a:rPr lang="ru-RU" sz="2400" dirty="0"/>
              <a:t>», в </a:t>
            </a:r>
            <a:r>
              <a:rPr lang="ru-RU" sz="2400" dirty="0" err="1"/>
              <a:t>якій</a:t>
            </a:r>
            <a:r>
              <a:rPr lang="ru-RU" sz="2400" dirty="0"/>
              <a:t> вони </a:t>
            </a:r>
            <a:r>
              <a:rPr lang="ru-RU" sz="2400" dirty="0" err="1"/>
              <a:t>аргументовано</a:t>
            </a:r>
            <a:r>
              <a:rPr lang="ru-RU" sz="2400" dirty="0"/>
              <a:t> </a:t>
            </a:r>
            <a:r>
              <a:rPr lang="ru-RU" sz="2400" dirty="0" err="1"/>
              <a:t>доводять</a:t>
            </a:r>
            <a:r>
              <a:rPr lang="ru-RU" sz="2400" dirty="0"/>
              <a:t> факт, </a:t>
            </a:r>
            <a:r>
              <a:rPr lang="ru-RU" sz="2400" dirty="0" err="1"/>
              <a:t>що</a:t>
            </a:r>
            <a:r>
              <a:rPr lang="ru-RU" sz="2400" dirty="0"/>
              <a:t> </a:t>
            </a:r>
            <a:r>
              <a:rPr lang="ru-RU" sz="2400" dirty="0" err="1"/>
              <a:t>знайдено</a:t>
            </a:r>
            <a:r>
              <a:rPr lang="ru-RU" sz="2400" dirty="0"/>
              <a:t> </a:t>
            </a:r>
            <a:r>
              <a:rPr lang="ru-RU" sz="2400" dirty="0" err="1"/>
              <a:t>документальні</a:t>
            </a:r>
            <a:r>
              <a:rPr lang="ru-RU" sz="2400" dirty="0"/>
              <a:t> </a:t>
            </a:r>
            <a:r>
              <a:rPr lang="ru-RU" sz="2400" dirty="0" err="1"/>
              <a:t>портрети</a:t>
            </a:r>
            <a:r>
              <a:rPr lang="ru-RU" sz="2400" dirty="0"/>
              <a:t> </a:t>
            </a:r>
            <a:r>
              <a:rPr lang="ru-RU" sz="2400" dirty="0" err="1"/>
              <a:t>Роксолани</a:t>
            </a:r>
            <a:r>
              <a:rPr lang="ru-RU" sz="2400" dirty="0"/>
              <a:t> </a:t>
            </a:r>
            <a:r>
              <a:rPr lang="ru-RU" sz="2400" dirty="0" err="1"/>
              <a:t>італійських</a:t>
            </a:r>
            <a:r>
              <a:rPr lang="ru-RU" sz="2400" dirty="0"/>
              <a:t> </a:t>
            </a:r>
            <a:r>
              <a:rPr lang="ru-RU" sz="2400" dirty="0" err="1"/>
              <a:t>художників</a:t>
            </a:r>
            <a:r>
              <a:rPr lang="ru-RU" sz="2400" dirty="0"/>
              <a:t> Паоло Веронезе й </a:t>
            </a:r>
            <a:r>
              <a:rPr lang="ru-RU" sz="2400" dirty="0" err="1"/>
              <a:t>Тиціана</a:t>
            </a:r>
            <a:r>
              <a:rPr lang="ru-RU" sz="2400" dirty="0"/>
              <a:t>. «</a:t>
            </a:r>
            <a:r>
              <a:rPr lang="ru-RU" sz="2400" dirty="0" err="1"/>
              <a:t>Серед</a:t>
            </a:r>
            <a:r>
              <a:rPr lang="ru-RU" sz="2400" dirty="0"/>
              <a:t> </a:t>
            </a:r>
            <a:r>
              <a:rPr lang="ru-RU" sz="2400" dirty="0" err="1"/>
              <a:t>науковців</a:t>
            </a:r>
            <a:r>
              <a:rPr lang="ru-RU" sz="2400" dirty="0"/>
              <a:t> </a:t>
            </a:r>
            <a:r>
              <a:rPr lang="ru-RU" sz="2400" dirty="0" err="1"/>
              <a:t>немає</a:t>
            </a:r>
            <a:r>
              <a:rPr lang="ru-RU" sz="2400" dirty="0"/>
              <a:t> </a:t>
            </a:r>
            <a:r>
              <a:rPr lang="ru-RU" sz="2400" dirty="0" err="1"/>
              <a:t>єдиної</a:t>
            </a:r>
            <a:r>
              <a:rPr lang="ru-RU" sz="2400" dirty="0"/>
              <a:t> думки, </a:t>
            </a:r>
            <a:r>
              <a:rPr lang="ru-RU" sz="2400" dirty="0" err="1"/>
              <a:t>котрий</a:t>
            </a:r>
            <a:r>
              <a:rPr lang="ru-RU" sz="2400" dirty="0"/>
              <a:t> </a:t>
            </a:r>
            <a:r>
              <a:rPr lang="ru-RU" sz="2400" dirty="0" err="1"/>
              <a:t>із</a:t>
            </a:r>
            <a:r>
              <a:rPr lang="ru-RU" sz="2400" dirty="0"/>
              <a:t> </a:t>
            </a:r>
            <a:r>
              <a:rPr lang="ru-RU" sz="2400" dirty="0" err="1"/>
              <a:t>дев’яти</a:t>
            </a:r>
            <a:r>
              <a:rPr lang="ru-RU" sz="2400" dirty="0"/>
              <a:t> </a:t>
            </a:r>
            <a:r>
              <a:rPr lang="ru-RU" sz="2400" dirty="0" err="1"/>
              <a:t>відомих</a:t>
            </a:r>
            <a:r>
              <a:rPr lang="ru-RU" sz="2400" dirty="0"/>
              <a:t> </a:t>
            </a:r>
            <a:r>
              <a:rPr lang="ru-RU" sz="2400" dirty="0" err="1"/>
              <a:t>портретів</a:t>
            </a:r>
            <a:r>
              <a:rPr lang="ru-RU" sz="2400" dirty="0"/>
              <a:t> </a:t>
            </a:r>
            <a:r>
              <a:rPr lang="ru-RU" sz="2400" dirty="0" err="1"/>
              <a:t>Роксолани</a:t>
            </a:r>
            <a:r>
              <a:rPr lang="ru-RU" sz="2400" dirty="0"/>
              <a:t> </a:t>
            </a:r>
            <a:r>
              <a:rPr lang="ru-RU" sz="2400" dirty="0" err="1"/>
              <a:t>нині</a:t>
            </a:r>
            <a:r>
              <a:rPr lang="ru-RU" sz="2400" dirty="0"/>
              <a:t> є </a:t>
            </a:r>
            <a:r>
              <a:rPr lang="ru-RU" sz="2400" dirty="0" err="1"/>
              <a:t>достовірним</a:t>
            </a:r>
            <a:r>
              <a:rPr lang="ru-RU" sz="2400" dirty="0"/>
              <a:t>», — </a:t>
            </a:r>
            <a:r>
              <a:rPr lang="ru-RU" sz="2400" dirty="0" err="1"/>
              <a:t>розповідає</a:t>
            </a:r>
            <a:r>
              <a:rPr lang="ru-RU" sz="2400" dirty="0"/>
              <a:t> </a:t>
            </a:r>
            <a:r>
              <a:rPr lang="ru-RU" sz="2400" dirty="0" err="1"/>
              <a:t>історик-краєзнавець</a:t>
            </a:r>
            <a:r>
              <a:rPr lang="ru-RU" sz="2400" dirty="0"/>
              <a:t> Богдан </a:t>
            </a:r>
            <a:r>
              <a:rPr lang="ru-RU" sz="2400" dirty="0" err="1"/>
              <a:t>Гаврилів</a:t>
            </a:r>
            <a:r>
              <a:rPr lang="ru-RU" sz="2400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13631845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sz="2400" dirty="0" err="1"/>
              <a:t>Найдавнішим</a:t>
            </a:r>
            <a:r>
              <a:rPr lang="ru-RU" sz="2400" dirty="0"/>
              <a:t> </a:t>
            </a:r>
            <a:r>
              <a:rPr lang="ru-RU" sz="2400" dirty="0" err="1"/>
              <a:t>серед</a:t>
            </a:r>
            <a:r>
              <a:rPr lang="ru-RU" sz="2400" dirty="0"/>
              <a:t> </a:t>
            </a:r>
            <a:r>
              <a:rPr lang="ru-RU" sz="2400" dirty="0" err="1"/>
              <a:t>українських</a:t>
            </a:r>
            <a:r>
              <a:rPr lang="ru-RU" sz="2400" dirty="0"/>
              <a:t> </a:t>
            </a:r>
            <a:r>
              <a:rPr lang="ru-RU" sz="2400" dirty="0" err="1"/>
              <a:t>портретів</a:t>
            </a:r>
            <a:r>
              <a:rPr lang="ru-RU" sz="2400" dirty="0"/>
              <a:t> </a:t>
            </a:r>
            <a:r>
              <a:rPr lang="ru-RU" sz="2400" dirty="0" err="1"/>
              <a:t>Роксолани</a:t>
            </a:r>
            <a:r>
              <a:rPr lang="ru-RU" sz="2400" dirty="0"/>
              <a:t> </a:t>
            </a:r>
            <a:r>
              <a:rPr lang="ru-RU" sz="2400" dirty="0" err="1"/>
              <a:t>він</a:t>
            </a:r>
            <a:r>
              <a:rPr lang="ru-RU" sz="2400" dirty="0"/>
              <a:t> </a:t>
            </a:r>
            <a:r>
              <a:rPr lang="ru-RU" sz="2400" dirty="0" err="1"/>
              <a:t>називає</a:t>
            </a:r>
            <a:r>
              <a:rPr lang="ru-RU" sz="2400" dirty="0"/>
              <a:t> той, </a:t>
            </a:r>
            <a:r>
              <a:rPr lang="ru-RU" sz="2400" dirty="0" err="1"/>
              <a:t>що</a:t>
            </a:r>
            <a:r>
              <a:rPr lang="ru-RU" sz="2400" dirty="0"/>
              <a:t> </a:t>
            </a:r>
            <a:r>
              <a:rPr lang="ru-RU" sz="2400" dirty="0" err="1"/>
              <a:t>зберігся</a:t>
            </a:r>
            <a:r>
              <a:rPr lang="ru-RU" sz="2400" dirty="0"/>
              <a:t> в </a:t>
            </a:r>
            <a:r>
              <a:rPr lang="ru-RU" sz="2400" dirty="0" err="1"/>
              <a:t>експозиції</a:t>
            </a:r>
            <a:r>
              <a:rPr lang="ru-RU" sz="2400" dirty="0"/>
              <a:t> </a:t>
            </a:r>
            <a:r>
              <a:rPr lang="ru-RU" sz="2400" dirty="0" err="1"/>
              <a:t>Львівського</a:t>
            </a:r>
            <a:r>
              <a:rPr lang="ru-RU" sz="2400" dirty="0"/>
              <a:t> </a:t>
            </a:r>
            <a:r>
              <a:rPr lang="ru-RU" sz="2400" dirty="0" err="1"/>
              <a:t>історичного</a:t>
            </a:r>
            <a:r>
              <a:rPr lang="ru-RU" sz="2400" dirty="0"/>
              <a:t> музею і </a:t>
            </a:r>
            <a:r>
              <a:rPr lang="ru-RU" sz="2400" dirty="0" err="1"/>
              <a:t>датується</a:t>
            </a:r>
            <a:r>
              <a:rPr lang="ru-RU" sz="2400" dirty="0"/>
              <a:t> </a:t>
            </a:r>
            <a:r>
              <a:rPr lang="en-US" sz="2400" dirty="0"/>
              <a:t>XVI </a:t>
            </a:r>
            <a:r>
              <a:rPr lang="ru-RU" sz="2400" dirty="0"/>
              <a:t>ст., — молода </a:t>
            </a:r>
            <a:r>
              <a:rPr lang="ru-RU" sz="2400" dirty="0" err="1"/>
              <a:t>жінка</a:t>
            </a:r>
            <a:r>
              <a:rPr lang="ru-RU" sz="2400" dirty="0"/>
              <a:t> з великим </a:t>
            </a:r>
            <a:r>
              <a:rPr lang="ru-RU" sz="2400" dirty="0" err="1"/>
              <a:t>білим</a:t>
            </a:r>
            <a:r>
              <a:rPr lang="ru-RU" sz="2400" dirty="0"/>
              <a:t> тюрбаном </a:t>
            </a:r>
            <a:r>
              <a:rPr lang="ru-RU" sz="2400" dirty="0" err="1"/>
              <a:t>із</a:t>
            </a:r>
            <a:r>
              <a:rPr lang="ru-RU" sz="2400" dirty="0"/>
              <a:t> </a:t>
            </a:r>
            <a:r>
              <a:rPr lang="ru-RU" sz="2400" dirty="0" err="1"/>
              <a:t>червоними</a:t>
            </a:r>
            <a:r>
              <a:rPr lang="ru-RU" sz="2400" dirty="0"/>
              <a:t> </a:t>
            </a:r>
            <a:r>
              <a:rPr lang="ru-RU" sz="2400" dirty="0" err="1"/>
              <a:t>смугами</a:t>
            </a:r>
            <a:r>
              <a:rPr lang="ru-RU" sz="2400" dirty="0"/>
              <a:t>. Портрет </a:t>
            </a:r>
            <a:r>
              <a:rPr lang="ru-RU" sz="2400" dirty="0" err="1"/>
              <a:t>виконаний</a:t>
            </a:r>
            <a:r>
              <a:rPr lang="ru-RU" sz="2400" dirty="0"/>
              <a:t> на </a:t>
            </a:r>
            <a:r>
              <a:rPr lang="ru-RU" sz="2400" dirty="0" err="1"/>
              <a:t>дерев’яній</a:t>
            </a:r>
            <a:r>
              <a:rPr lang="ru-RU" sz="2400" dirty="0"/>
              <a:t> </a:t>
            </a:r>
            <a:r>
              <a:rPr lang="ru-RU" sz="2400" dirty="0" err="1"/>
              <a:t>дошці</a:t>
            </a:r>
            <a:r>
              <a:rPr lang="ru-RU" sz="2400" dirty="0" smtClean="0"/>
              <a:t>.</a:t>
            </a:r>
            <a:endParaRPr lang="ru-RU" sz="2400" dirty="0"/>
          </a:p>
          <a:p>
            <a:endParaRPr lang="ru-RU" sz="2400" dirty="0"/>
          </a:p>
          <a:p>
            <a:r>
              <a:rPr lang="ru-RU" sz="2400" dirty="0" err="1"/>
              <a:t>Цікаво</a:t>
            </a:r>
            <a:r>
              <a:rPr lang="ru-RU" sz="2400" dirty="0"/>
              <a:t> </a:t>
            </a:r>
            <a:r>
              <a:rPr lang="ru-RU" sz="2400" dirty="0" err="1"/>
              <a:t>почитати</a:t>
            </a:r>
            <a:r>
              <a:rPr lang="ru-RU" sz="2400" dirty="0"/>
              <a:t> про </a:t>
            </a:r>
            <a:r>
              <a:rPr lang="ru-RU" sz="2400" dirty="0" err="1"/>
              <a:t>походження</a:t>
            </a:r>
            <a:r>
              <a:rPr lang="ru-RU" sz="2400" dirty="0"/>
              <a:t> </a:t>
            </a:r>
            <a:r>
              <a:rPr lang="ru-RU" sz="2400" dirty="0" err="1"/>
              <a:t>ім'я</a:t>
            </a:r>
            <a:r>
              <a:rPr lang="ru-RU" sz="2400" dirty="0"/>
              <a:t> </a:t>
            </a:r>
            <a:r>
              <a:rPr lang="ru-RU" sz="2400" dirty="0" err="1"/>
              <a:t>Роксолана</a:t>
            </a:r>
            <a:r>
              <a:rPr lang="ru-RU" sz="2400" dirty="0"/>
              <a:t>:  </a:t>
            </a:r>
            <a:r>
              <a:rPr lang="ru-RU" sz="2400" dirty="0" err="1"/>
              <a:t>Латинське</a:t>
            </a:r>
            <a:r>
              <a:rPr lang="ru-RU" sz="2400" dirty="0"/>
              <a:t>; </a:t>
            </a:r>
            <a:r>
              <a:rPr lang="ru-RU" sz="2400" dirty="0" err="1"/>
              <a:t>середньовічнолатинське</a:t>
            </a:r>
            <a:r>
              <a:rPr lang="ru-RU" sz="2400" dirty="0"/>
              <a:t> </a:t>
            </a:r>
            <a:r>
              <a:rPr lang="en-US" sz="2400" dirty="0" err="1"/>
              <a:t>Roxolana</a:t>
            </a:r>
            <a:r>
              <a:rPr lang="en-US" sz="2400" dirty="0"/>
              <a:t> (</a:t>
            </a:r>
            <a:r>
              <a:rPr lang="ru-RU" sz="2400" dirty="0" err="1"/>
              <a:t>множина</a:t>
            </a:r>
            <a:r>
              <a:rPr lang="ru-RU" sz="2400" dirty="0"/>
              <a:t> </a:t>
            </a:r>
            <a:r>
              <a:rPr lang="en-US" sz="2400" dirty="0" err="1"/>
              <a:t>Roxolani</a:t>
            </a:r>
            <a:r>
              <a:rPr lang="en-US" sz="2400" dirty="0"/>
              <a:t>) 1) </a:t>
            </a:r>
            <a:r>
              <a:rPr lang="ru-RU" sz="2400" dirty="0" err="1"/>
              <a:t>роксоланка</a:t>
            </a:r>
            <a:r>
              <a:rPr lang="ru-RU" sz="2400" dirty="0"/>
              <a:t> (</a:t>
            </a:r>
            <a:r>
              <a:rPr lang="ru-RU" sz="2400" dirty="0" err="1"/>
              <a:t>представниця</a:t>
            </a:r>
            <a:r>
              <a:rPr lang="ru-RU" sz="2400" dirty="0"/>
              <a:t> </a:t>
            </a:r>
            <a:r>
              <a:rPr lang="ru-RU" sz="2400" dirty="0" err="1"/>
              <a:t>іраномовного</a:t>
            </a:r>
            <a:r>
              <a:rPr lang="ru-RU" sz="2400" dirty="0"/>
              <a:t> </a:t>
            </a:r>
            <a:r>
              <a:rPr lang="ru-RU" sz="2400" dirty="0" err="1"/>
              <a:t>скіфського</a:t>
            </a:r>
            <a:r>
              <a:rPr lang="ru-RU" sz="2400" dirty="0"/>
              <a:t> </a:t>
            </a:r>
            <a:r>
              <a:rPr lang="ru-RU" sz="2400" dirty="0" err="1"/>
              <a:t>племені</a:t>
            </a:r>
            <a:r>
              <a:rPr lang="ru-RU" sz="2400" dirty="0"/>
              <a:t>); 2) (</a:t>
            </a:r>
            <a:r>
              <a:rPr lang="ru-RU" sz="2400" dirty="0" err="1"/>
              <a:t>пізніше</a:t>
            </a:r>
            <a:r>
              <a:rPr lang="ru-RU" sz="2400" dirty="0"/>
              <a:t>) русинка, </a:t>
            </a:r>
            <a:r>
              <a:rPr lang="ru-RU" sz="2400" dirty="0" err="1"/>
              <a:t>українка</a:t>
            </a:r>
            <a:r>
              <a:rPr lang="ru-RU" sz="2400" dirty="0"/>
              <a:t> (</a:t>
            </a:r>
            <a:r>
              <a:rPr lang="ru-RU" sz="2400" dirty="0" err="1"/>
              <a:t>оскільки</a:t>
            </a:r>
            <a:r>
              <a:rPr lang="ru-RU" sz="2400" dirty="0"/>
              <a:t> </a:t>
            </a:r>
            <a:r>
              <a:rPr lang="ru-RU" sz="2400" dirty="0" err="1"/>
              <a:t>назву</a:t>
            </a:r>
            <a:r>
              <a:rPr lang="ru-RU" sz="2400" dirty="0"/>
              <a:t> </a:t>
            </a:r>
            <a:r>
              <a:rPr lang="ru-RU" sz="2400" dirty="0" err="1"/>
              <a:t>роксоланів</a:t>
            </a:r>
            <a:r>
              <a:rPr lang="ru-RU" sz="2400" dirty="0"/>
              <a:t> перенесли на </a:t>
            </a:r>
            <a:r>
              <a:rPr lang="ru-RU" sz="2400" dirty="0" err="1"/>
              <a:t>русинів</a:t>
            </a:r>
            <a:r>
              <a:rPr lang="ru-RU" sz="2400" dirty="0"/>
              <a:t>). </a:t>
            </a:r>
            <a:r>
              <a:rPr lang="ru-RU" sz="2400" dirty="0" err="1"/>
              <a:t>Таке</a:t>
            </a:r>
            <a:r>
              <a:rPr lang="ru-RU" sz="2400" dirty="0"/>
              <a:t> </a:t>
            </a:r>
            <a:r>
              <a:rPr lang="ru-RU" sz="2400" dirty="0" err="1"/>
              <a:t>ім'я</a:t>
            </a:r>
            <a:r>
              <a:rPr lang="ru-RU" sz="2400" dirty="0"/>
              <a:t> (у другому </a:t>
            </a:r>
            <a:r>
              <a:rPr lang="ru-RU" sz="2400" dirty="0" err="1"/>
              <a:t>значенні</a:t>
            </a:r>
            <a:r>
              <a:rPr lang="ru-RU" sz="2400" dirty="0"/>
              <a:t>) дали </a:t>
            </a:r>
            <a:r>
              <a:rPr lang="ru-RU" sz="2400" dirty="0" err="1"/>
              <a:t>Насті</a:t>
            </a:r>
            <a:r>
              <a:rPr lang="ru-RU" sz="2400" dirty="0"/>
              <a:t> </a:t>
            </a:r>
            <a:r>
              <a:rPr lang="ru-RU" sz="2400" dirty="0" err="1"/>
              <a:t>Лісовській</a:t>
            </a:r>
            <a:r>
              <a:rPr lang="ru-RU" sz="2400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38526354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5178" y="260648"/>
            <a:ext cx="4325881" cy="64807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4937650" y="5380672"/>
            <a:ext cx="4176464" cy="147732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r>
              <a:rPr lang="ru-RU" dirty="0" err="1" smtClean="0"/>
              <a:t>Олійний</a:t>
            </a:r>
            <a:r>
              <a:rPr lang="ru-RU" dirty="0" smtClean="0"/>
              <a:t> портрет </a:t>
            </a:r>
            <a:r>
              <a:rPr lang="ru-RU" dirty="0" err="1" smtClean="0"/>
              <a:t>Роксоляни</a:t>
            </a:r>
            <a:r>
              <a:rPr lang="ru-RU" dirty="0" smtClean="0"/>
              <a:t> в </a:t>
            </a:r>
            <a:r>
              <a:rPr lang="ru-RU" dirty="0" err="1" smtClean="0"/>
              <a:t>стилі</a:t>
            </a:r>
            <a:r>
              <a:rPr lang="ru-RU" dirty="0" smtClean="0"/>
              <a:t> </a:t>
            </a:r>
            <a:r>
              <a:rPr lang="ru-RU" dirty="0" err="1" smtClean="0"/>
              <a:t>італійського</a:t>
            </a:r>
            <a:r>
              <a:rPr lang="ru-RU" dirty="0" smtClean="0"/>
              <a:t> </a:t>
            </a:r>
            <a:r>
              <a:rPr lang="ru-RU" dirty="0" err="1" smtClean="0"/>
              <a:t>відродження</a:t>
            </a:r>
            <a:r>
              <a:rPr lang="ru-RU" dirty="0" smtClean="0"/>
              <a:t> з ХVІ ст. </a:t>
            </a:r>
            <a:r>
              <a:rPr lang="ru-RU" dirty="0" err="1" smtClean="0"/>
              <a:t>невідомого</a:t>
            </a:r>
            <a:r>
              <a:rPr lang="ru-RU" dirty="0" smtClean="0"/>
              <a:t> автора. </a:t>
            </a:r>
            <a:r>
              <a:rPr lang="ru-RU" dirty="0" err="1" smtClean="0"/>
              <a:t>Зберігається</a:t>
            </a:r>
            <a:r>
              <a:rPr lang="ru-RU" dirty="0" smtClean="0"/>
              <a:t> в </a:t>
            </a:r>
            <a:r>
              <a:rPr lang="ru-RU" dirty="0" err="1" smtClean="0"/>
              <a:t>Українському</a:t>
            </a:r>
            <a:r>
              <a:rPr lang="ru-RU" dirty="0" smtClean="0"/>
              <a:t> </a:t>
            </a:r>
            <a:r>
              <a:rPr lang="ru-RU" dirty="0" err="1" smtClean="0"/>
              <a:t>Національному</a:t>
            </a:r>
            <a:r>
              <a:rPr lang="ru-RU" dirty="0" smtClean="0"/>
              <a:t> </a:t>
            </a:r>
            <a:r>
              <a:rPr lang="ru-RU" dirty="0" err="1" smtClean="0"/>
              <a:t>Музеї</a:t>
            </a:r>
            <a:r>
              <a:rPr lang="ru-RU" dirty="0" smtClean="0"/>
              <a:t> у </a:t>
            </a:r>
            <a:r>
              <a:rPr lang="ru-RU" dirty="0" err="1" smtClean="0"/>
              <a:t>Львові</a:t>
            </a:r>
            <a:r>
              <a:rPr lang="ru-RU" dirty="0" smtClean="0"/>
              <a:t>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345857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1126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00338" y="338138"/>
            <a:ext cx="3743325" cy="61817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6950456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1229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76500" y="571500"/>
            <a:ext cx="4191000" cy="5715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5879137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1024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79712" y="1783634"/>
            <a:ext cx="5738138" cy="367240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631433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91680" y="116632"/>
            <a:ext cx="4949190" cy="655272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8690841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Прямоугольник 3"/>
          <p:cNvSpPr/>
          <p:nvPr/>
        </p:nvSpPr>
        <p:spPr>
          <a:xfrm>
            <a:off x="395536" y="5373216"/>
            <a:ext cx="4572000" cy="1200329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dirty="0" err="1">
                <a:solidFill>
                  <a:schemeClr val="bg1"/>
                </a:solidFill>
              </a:rPr>
              <a:t>Якщо</a:t>
            </a:r>
            <a:r>
              <a:rPr lang="ru-RU" dirty="0">
                <a:solidFill>
                  <a:schemeClr val="bg1"/>
                </a:solidFill>
              </a:rPr>
              <a:t> у Вас </a:t>
            </a:r>
            <a:r>
              <a:rPr lang="ru-RU" dirty="0" err="1">
                <a:solidFill>
                  <a:schemeClr val="bg1"/>
                </a:solidFill>
              </a:rPr>
              <a:t>виникне</a:t>
            </a:r>
            <a:r>
              <a:rPr lang="ru-RU" dirty="0">
                <a:solidFill>
                  <a:schemeClr val="bg1"/>
                </a:solidFill>
              </a:rPr>
              <a:t> </a:t>
            </a:r>
            <a:r>
              <a:rPr lang="ru-RU" dirty="0" err="1">
                <a:solidFill>
                  <a:schemeClr val="bg1"/>
                </a:solidFill>
              </a:rPr>
              <a:t>бажання</a:t>
            </a:r>
            <a:r>
              <a:rPr lang="ru-RU" dirty="0">
                <a:solidFill>
                  <a:schemeClr val="bg1"/>
                </a:solidFill>
              </a:rPr>
              <a:t> </a:t>
            </a:r>
            <a:r>
              <a:rPr lang="ru-RU" dirty="0" err="1">
                <a:solidFill>
                  <a:schemeClr val="bg1"/>
                </a:solidFill>
              </a:rPr>
              <a:t>подякувати</a:t>
            </a:r>
            <a:r>
              <a:rPr lang="ru-RU" dirty="0">
                <a:solidFill>
                  <a:schemeClr val="bg1"/>
                </a:solidFill>
              </a:rPr>
              <a:t> автору </a:t>
            </a:r>
            <a:r>
              <a:rPr lang="ru-RU" dirty="0" err="1">
                <a:solidFill>
                  <a:schemeClr val="bg1"/>
                </a:solidFill>
              </a:rPr>
              <a:t>презентації</a:t>
            </a:r>
            <a:r>
              <a:rPr lang="ru-RU" dirty="0">
                <a:solidFill>
                  <a:schemeClr val="bg1"/>
                </a:solidFill>
              </a:rPr>
              <a:t> і </a:t>
            </a:r>
            <a:r>
              <a:rPr lang="ru-RU" dirty="0" err="1">
                <a:solidFill>
                  <a:schemeClr val="bg1"/>
                </a:solidFill>
              </a:rPr>
              <a:t>адміністратору</a:t>
            </a:r>
            <a:r>
              <a:rPr lang="ru-RU" dirty="0">
                <a:solidFill>
                  <a:schemeClr val="bg1"/>
                </a:solidFill>
              </a:rPr>
              <a:t> сайту, </a:t>
            </a:r>
            <a:r>
              <a:rPr lang="ru-RU" dirty="0" err="1">
                <a:solidFill>
                  <a:schemeClr val="bg1"/>
                </a:solidFill>
              </a:rPr>
              <a:t>зробіть</a:t>
            </a:r>
            <a:r>
              <a:rPr lang="ru-RU" dirty="0">
                <a:solidFill>
                  <a:schemeClr val="bg1"/>
                </a:solidFill>
              </a:rPr>
              <a:t> </a:t>
            </a:r>
            <a:r>
              <a:rPr lang="ru-RU" dirty="0" err="1">
                <a:solidFill>
                  <a:schemeClr val="bg1"/>
                </a:solidFill>
              </a:rPr>
              <a:t>перехід</a:t>
            </a:r>
            <a:r>
              <a:rPr lang="ru-RU" dirty="0">
                <a:solidFill>
                  <a:schemeClr val="bg1"/>
                </a:solidFill>
              </a:rPr>
              <a:t> по будь-</a:t>
            </a:r>
            <a:r>
              <a:rPr lang="ru-RU" dirty="0" err="1">
                <a:solidFill>
                  <a:schemeClr val="bg1"/>
                </a:solidFill>
              </a:rPr>
              <a:t>якій</a:t>
            </a:r>
            <a:r>
              <a:rPr lang="ru-RU" dirty="0">
                <a:solidFill>
                  <a:schemeClr val="bg1"/>
                </a:solidFill>
              </a:rPr>
              <a:t> </a:t>
            </a:r>
            <a:r>
              <a:rPr lang="ru-RU" dirty="0" err="1">
                <a:solidFill>
                  <a:schemeClr val="bg1"/>
                </a:solidFill>
              </a:rPr>
              <a:t>рекламі</a:t>
            </a:r>
            <a:endParaRPr lang="ru-RU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564101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GoldNight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Классическая 2">
      <a:maj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Презентация4</Template>
  <TotalTime>222</TotalTime>
  <Words>469</Words>
  <Application>Microsoft Office PowerPoint</Application>
  <PresentationFormat>Экран (4:3)</PresentationFormat>
  <Paragraphs>23</Paragraphs>
  <Slides>19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19</vt:i4>
      </vt:variant>
    </vt:vector>
  </HeadingPairs>
  <TitlesOfParts>
    <vt:vector size="20" baseType="lpstr">
      <vt:lpstr>GoldNight</vt:lpstr>
      <vt:lpstr>Роксолана – найвідоміша українська бранка. 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Це цікаво</vt:lpstr>
      <vt:lpstr>Презентация PowerPoint</vt:lpstr>
      <vt:lpstr>Як виглядала Роксолана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>SPecialiST RePack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Роксолана – найвідоміша українська бранка. </dc:title>
  <dc:creator>Валентина Іванівна</dc:creator>
  <cp:lastModifiedBy>Валентина Іванівна</cp:lastModifiedBy>
  <cp:revision>4</cp:revision>
  <dcterms:created xsi:type="dcterms:W3CDTF">2012-09-19T16:59:10Z</dcterms:created>
  <dcterms:modified xsi:type="dcterms:W3CDTF">2012-12-20T13:51:17Z</dcterms:modified>
</cp:coreProperties>
</file>