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8" r:id="rId6"/>
    <p:sldId id="260" r:id="rId7"/>
    <p:sldId id="271" r:id="rId8"/>
    <p:sldId id="258" r:id="rId9"/>
    <p:sldId id="270" r:id="rId10"/>
    <p:sldId id="274" r:id="rId11"/>
    <p:sldId id="269" r:id="rId12"/>
    <p:sldId id="273" r:id="rId13"/>
    <p:sldId id="262" r:id="rId14"/>
    <p:sldId id="272" r:id="rId15"/>
    <p:sldId id="266" r:id="rId16"/>
    <p:sldId id="261" r:id="rId17"/>
    <p:sldId id="275" r:id="rId18"/>
    <p:sldId id="26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A737-7CA7-41B4-84D9-BFCBEA8771DB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AD0E-44D4-4235-97B4-35AADD85370D}" type="slidenum">
              <a:rPr lang="ru-RU" smtClean="0"/>
              <a:t>‹#›</a:t>
            </a:fld>
            <a:endParaRPr lang="ru-RU"/>
          </a:p>
        </p:txBody>
      </p:sp>
      <p:pic>
        <p:nvPicPr>
          <p:cNvPr id="1026" name="Picture 2" descr="D:\Fony1\bv100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875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A737-7CA7-41B4-84D9-BFCBEA8771DB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AD0E-44D4-4235-97B4-35AADD85370D}" type="slidenum">
              <a:rPr lang="ru-RU" smtClean="0"/>
              <a:t>‹#›</a:t>
            </a:fld>
            <a:endParaRPr lang="ru-RU"/>
          </a:p>
        </p:txBody>
      </p:sp>
      <p:pic>
        <p:nvPicPr>
          <p:cNvPr id="2050" name="Picture 2" descr="D:\Fony1\bv100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43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3A737-7CA7-41B4-84D9-BFCBEA8771DB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8AD0E-44D4-4235-97B4-35AADD8537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804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sz="8800" b="1" dirty="0">
                <a:latin typeface="a_Romanus" panose="04030302060702020802" pitchFamily="82" charset="-52"/>
              </a:rPr>
              <a:t>Ерік </a:t>
            </a:r>
            <a:r>
              <a:rPr lang="uk-UA" sz="8800" b="1" dirty="0" err="1" smtClean="0">
                <a:latin typeface="a_Romanus" panose="04030302060702020802" pitchFamily="82" charset="-52"/>
              </a:rPr>
              <a:t>Сігел</a:t>
            </a:r>
            <a:r>
              <a:rPr lang="uk-UA" b="1" dirty="0"/>
              <a:t/>
            </a:r>
            <a:br>
              <a:rPr lang="uk-UA" b="1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60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38711"/>
            <a:ext cx="4568177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Блок-схема: данные 2"/>
          <p:cNvSpPr/>
          <p:nvPr/>
        </p:nvSpPr>
        <p:spPr>
          <a:xfrm>
            <a:off x="179512" y="1340768"/>
            <a:ext cx="3672408" cy="4248472"/>
          </a:xfrm>
          <a:prstGeom prst="flowChartInputOutpu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_Romanus" panose="04030302060702020802" pitchFamily="82" charset="-52"/>
              </a:rPr>
              <a:t>- Гей, - гукнув я. - </a:t>
            </a:r>
            <a:r>
              <a:rPr lang="ru-RU" sz="2400" b="1" dirty="0" err="1" smtClean="0">
                <a:latin typeface="a_Romanus" panose="04030302060702020802" pitchFamily="82" charset="-52"/>
              </a:rPr>
              <a:t>Ти</a:t>
            </a:r>
            <a:r>
              <a:rPr lang="ru-RU" sz="2400" b="1" dirty="0" smtClean="0">
                <a:latin typeface="a_Romanus" panose="04030302060702020802" pitchFamily="82" charset="-52"/>
              </a:rPr>
              <a:t> </a:t>
            </a:r>
            <a:r>
              <a:rPr lang="ru-RU" sz="2400" b="1" dirty="0" err="1" smtClean="0">
                <a:latin typeface="a_Romanus" panose="04030302060702020802" pitchFamily="82" charset="-52"/>
              </a:rPr>
              <a:t>хочеш</a:t>
            </a:r>
            <a:r>
              <a:rPr lang="ru-RU" sz="2400" b="1" dirty="0" smtClean="0">
                <a:latin typeface="a_Romanus" panose="04030302060702020802" pitchFamily="82" charset="-52"/>
              </a:rPr>
              <a:t> </a:t>
            </a:r>
            <a:r>
              <a:rPr lang="ru-RU" sz="2400" b="1" dirty="0" err="1" smtClean="0">
                <a:latin typeface="a_Romanus" panose="04030302060702020802" pitchFamily="82" charset="-52"/>
              </a:rPr>
              <a:t>взяти</a:t>
            </a:r>
            <a:r>
              <a:rPr lang="ru-RU" sz="2400" b="1" dirty="0" smtClean="0">
                <a:latin typeface="a_Romanus" panose="04030302060702020802" pitchFamily="82" charset="-52"/>
              </a:rPr>
              <a:t> з собою </a:t>
            </a:r>
            <a:r>
              <a:rPr lang="ru-RU" sz="2400" b="1" dirty="0" err="1" smtClean="0">
                <a:latin typeface="a_Romanus" panose="04030302060702020802" pitchFamily="82" charset="-52"/>
              </a:rPr>
              <a:t>що-небудь</a:t>
            </a:r>
            <a:r>
              <a:rPr lang="ru-RU" sz="2400" b="1" dirty="0" smtClean="0">
                <a:latin typeface="a_Romanus" panose="04030302060702020802" pitchFamily="82" charset="-52"/>
              </a:rPr>
              <a:t> </a:t>
            </a:r>
            <a:r>
              <a:rPr lang="ru-RU" sz="2400" b="1" dirty="0" err="1" smtClean="0">
                <a:latin typeface="a_Romanus" panose="04030302060702020802" pitchFamily="82" charset="-52"/>
              </a:rPr>
              <a:t>особливе</a:t>
            </a:r>
            <a:r>
              <a:rPr lang="ru-RU" sz="2400" b="1" dirty="0" smtClean="0">
                <a:latin typeface="a_Romanus" panose="04030302060702020802" pitchFamily="82" charset="-52"/>
              </a:rPr>
              <a:t>?</a:t>
            </a:r>
          </a:p>
          <a:p>
            <a:pPr algn="ctr"/>
            <a:r>
              <a:rPr lang="ru-RU" sz="2400" b="1" dirty="0" smtClean="0">
                <a:latin typeface="a_Romanus" panose="04030302060702020802" pitchFamily="82" charset="-52"/>
              </a:rPr>
              <a:t>- </a:t>
            </a:r>
            <a:r>
              <a:rPr lang="ru-RU" sz="2400" b="1" dirty="0" err="1" smtClean="0">
                <a:latin typeface="a_Romanus" panose="04030302060702020802" pitchFamily="82" charset="-52"/>
              </a:rPr>
              <a:t>Що</a:t>
            </a:r>
            <a:r>
              <a:rPr lang="ru-RU" sz="2400" b="1" dirty="0" smtClean="0">
                <a:latin typeface="a_Romanus" panose="04030302060702020802" pitchFamily="82" charset="-52"/>
              </a:rPr>
              <a:t>? </a:t>
            </a:r>
            <a:r>
              <a:rPr lang="ru-RU" sz="2400" b="1" dirty="0" err="1" smtClean="0">
                <a:latin typeface="a_Romanus" panose="04030302060702020802" pitchFamily="82" charset="-52"/>
              </a:rPr>
              <a:t>Ні</a:t>
            </a:r>
            <a:r>
              <a:rPr lang="ru-RU" sz="2400" b="1" dirty="0" smtClean="0">
                <a:latin typeface="a_Romanus" panose="04030302060702020802" pitchFamily="82" charset="-52"/>
              </a:rPr>
              <a:t>. - Вона </a:t>
            </a:r>
            <a:r>
              <a:rPr lang="ru-RU" sz="2400" b="1" dirty="0" err="1" smtClean="0">
                <a:latin typeface="a_Romanus" panose="04030302060702020802" pitchFamily="82" charset="-52"/>
              </a:rPr>
              <a:t>похитала</a:t>
            </a:r>
            <a:r>
              <a:rPr lang="ru-RU" sz="2400" b="1" dirty="0" smtClean="0">
                <a:latin typeface="a_Romanus" panose="04030302060702020802" pitchFamily="82" charset="-52"/>
              </a:rPr>
              <a:t> головою, </a:t>
            </a:r>
            <a:r>
              <a:rPr lang="ru-RU" sz="2400" b="1" dirty="0" err="1" smtClean="0">
                <a:latin typeface="a_Romanus" panose="04030302060702020802" pitchFamily="82" charset="-52"/>
              </a:rPr>
              <a:t>потім</a:t>
            </a:r>
            <a:r>
              <a:rPr lang="ru-RU" sz="2400" b="1" dirty="0" smtClean="0">
                <a:latin typeface="a_Romanus" panose="04030302060702020802" pitchFamily="82" charset="-52"/>
              </a:rPr>
              <a:t>, </a:t>
            </a:r>
            <a:r>
              <a:rPr lang="ru-RU" sz="2400" b="1" dirty="0" err="1" smtClean="0">
                <a:latin typeface="a_Romanus" panose="04030302060702020802" pitchFamily="82" charset="-52"/>
              </a:rPr>
              <a:t>ніби</a:t>
            </a:r>
            <a:r>
              <a:rPr lang="ru-RU" sz="2400" b="1" dirty="0" smtClean="0">
                <a:latin typeface="a_Romanus" panose="04030302060702020802" pitchFamily="82" charset="-52"/>
              </a:rPr>
              <a:t> </a:t>
            </a:r>
            <a:r>
              <a:rPr lang="ru-RU" sz="2400" b="1" dirty="0" err="1" smtClean="0">
                <a:latin typeface="a_Romanus" panose="04030302060702020802" pitchFamily="82" charset="-52"/>
              </a:rPr>
              <a:t>згадавши</a:t>
            </a:r>
            <a:r>
              <a:rPr lang="ru-RU" sz="2400" b="1" dirty="0" smtClean="0">
                <a:latin typeface="a_Romanus" panose="04030302060702020802" pitchFamily="82" charset="-52"/>
              </a:rPr>
              <a:t>, додала: - Тебе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16249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54461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/>
              <a:t>Сігел</a:t>
            </a:r>
            <a:r>
              <a:rPr lang="ru-RU" sz="3200" dirty="0" smtClean="0"/>
              <a:t> </a:t>
            </a:r>
            <a:r>
              <a:rPr lang="ru-RU" sz="3200" dirty="0" err="1" smtClean="0"/>
              <a:t>Ерік</a:t>
            </a:r>
            <a:r>
              <a:rPr lang="ru-RU" sz="3200" dirty="0" smtClean="0"/>
              <a:t> - </a:t>
            </a:r>
            <a:r>
              <a:rPr lang="ru-RU" sz="3200" dirty="0" err="1" smtClean="0"/>
              <a:t>американський</a:t>
            </a:r>
            <a:r>
              <a:rPr lang="ru-RU" sz="3200" dirty="0" smtClean="0"/>
              <a:t> сценарист, педагог і </a:t>
            </a:r>
            <a:r>
              <a:rPr lang="ru-RU" sz="3200" dirty="0" err="1" smtClean="0"/>
              <a:t>письменник</a:t>
            </a:r>
            <a:r>
              <a:rPr lang="ru-RU" sz="3200" dirty="0" smtClean="0"/>
              <a:t>. </a:t>
            </a:r>
            <a:r>
              <a:rPr lang="ru-RU" sz="3200" dirty="0" err="1" smtClean="0"/>
              <a:t>З'явився</a:t>
            </a:r>
            <a:r>
              <a:rPr lang="ru-RU" sz="3200" dirty="0" smtClean="0"/>
              <a:t> на </a:t>
            </a:r>
            <a:r>
              <a:rPr lang="ru-RU" sz="3200" dirty="0" err="1" smtClean="0"/>
              <a:t>світ</a:t>
            </a:r>
            <a:r>
              <a:rPr lang="ru-RU" sz="3200" dirty="0" smtClean="0"/>
              <a:t> в 1937 </a:t>
            </a:r>
            <a:r>
              <a:rPr lang="ru-RU" sz="3200" dirty="0" err="1" smtClean="0"/>
              <a:t>році</a:t>
            </a:r>
            <a:r>
              <a:rPr lang="ru-RU" sz="3200" dirty="0" smtClean="0"/>
              <a:t> в Нью-Йорку. </a:t>
            </a:r>
            <a:r>
              <a:rPr lang="ru-RU" sz="3200" dirty="0" err="1" smtClean="0"/>
              <a:t>Ще</a:t>
            </a:r>
            <a:r>
              <a:rPr lang="ru-RU" sz="3200" dirty="0" smtClean="0"/>
              <a:t> в </a:t>
            </a:r>
            <a:r>
              <a:rPr lang="ru-RU" sz="3200" dirty="0" err="1" smtClean="0"/>
              <a:t>ранньому</a:t>
            </a:r>
            <a:r>
              <a:rPr lang="ru-RU" sz="3200" dirty="0" smtClean="0"/>
              <a:t> </a:t>
            </a:r>
            <a:r>
              <a:rPr lang="ru-RU" sz="3200" dirty="0" err="1" smtClean="0"/>
              <a:t>віці</a:t>
            </a:r>
            <a:r>
              <a:rPr lang="ru-RU" sz="3200" dirty="0" smtClean="0"/>
              <a:t> </a:t>
            </a:r>
            <a:r>
              <a:rPr lang="ru-RU" sz="3200" dirty="0" err="1" smtClean="0"/>
              <a:t>він</a:t>
            </a:r>
            <a:r>
              <a:rPr lang="ru-RU" sz="3200" dirty="0" smtClean="0"/>
              <a:t> </a:t>
            </a:r>
            <a:r>
              <a:rPr lang="ru-RU" sz="3200" dirty="0" err="1" smtClean="0"/>
              <a:t>вивчив</a:t>
            </a:r>
            <a:r>
              <a:rPr lang="ru-RU" sz="3200" dirty="0" smtClean="0"/>
              <a:t> </a:t>
            </a:r>
            <a:r>
              <a:rPr lang="ru-RU" sz="3200" dirty="0" err="1" smtClean="0"/>
              <a:t>іврит</a:t>
            </a:r>
            <a:r>
              <a:rPr lang="ru-RU" sz="3200" dirty="0" smtClean="0"/>
              <a:t>, </a:t>
            </a:r>
            <a:r>
              <a:rPr lang="ru-RU" sz="3200" dirty="0" err="1" smtClean="0"/>
              <a:t>вільно</a:t>
            </a:r>
            <a:r>
              <a:rPr lang="ru-RU" sz="3200" dirty="0" smtClean="0"/>
              <a:t> </a:t>
            </a:r>
            <a:r>
              <a:rPr lang="ru-RU" sz="3200" dirty="0" err="1" smtClean="0"/>
              <a:t>володів</a:t>
            </a:r>
            <a:r>
              <a:rPr lang="ru-RU" sz="3200" dirty="0" smtClean="0"/>
              <a:t> </a:t>
            </a:r>
            <a:r>
              <a:rPr lang="ru-RU" sz="3200" dirty="0" err="1" smtClean="0"/>
              <a:t>німецькою</a:t>
            </a:r>
            <a:r>
              <a:rPr lang="ru-RU" sz="3200" dirty="0" smtClean="0"/>
              <a:t>, </a:t>
            </a:r>
            <a:r>
              <a:rPr lang="ru-RU" sz="3200" dirty="0" err="1" smtClean="0"/>
              <a:t>французькою</a:t>
            </a:r>
            <a:r>
              <a:rPr lang="ru-RU" sz="3200" dirty="0" smtClean="0"/>
              <a:t>, </a:t>
            </a:r>
            <a:r>
              <a:rPr lang="ru-RU" sz="3200" dirty="0" err="1" smtClean="0"/>
              <a:t>давньогрецькою</a:t>
            </a:r>
            <a:r>
              <a:rPr lang="ru-RU" sz="3200" dirty="0" smtClean="0"/>
              <a:t> і </a:t>
            </a:r>
            <a:r>
              <a:rPr lang="ru-RU" sz="3200" dirty="0" err="1" smtClean="0"/>
              <a:t>латинською</a:t>
            </a:r>
            <a:r>
              <a:rPr lang="ru-RU" sz="3200" dirty="0" smtClean="0"/>
              <a:t> </a:t>
            </a:r>
            <a:r>
              <a:rPr lang="ru-RU" sz="3200" dirty="0" err="1" smtClean="0"/>
              <a:t>мовами.Закінчивши</a:t>
            </a:r>
            <a:r>
              <a:rPr lang="ru-RU" sz="3200" dirty="0" smtClean="0"/>
              <a:t> </a:t>
            </a:r>
            <a:r>
              <a:rPr lang="ru-RU" sz="3200" dirty="0" err="1" smtClean="0"/>
              <a:t>середню</a:t>
            </a:r>
            <a:r>
              <a:rPr lang="ru-RU" sz="3200" dirty="0" smtClean="0"/>
              <a:t> школу в </a:t>
            </a:r>
            <a:r>
              <a:rPr lang="ru-RU" sz="3200" dirty="0" err="1" smtClean="0"/>
              <a:t>Брукліні</a:t>
            </a:r>
            <a:r>
              <a:rPr lang="ru-RU" sz="3200" dirty="0" smtClean="0"/>
              <a:t>, </a:t>
            </a:r>
            <a:r>
              <a:rPr lang="ru-RU" sz="3200" dirty="0" err="1" smtClean="0"/>
              <a:t>Ерік</a:t>
            </a:r>
            <a:r>
              <a:rPr lang="ru-RU" sz="3200" dirty="0" smtClean="0"/>
              <a:t> </a:t>
            </a:r>
            <a:r>
              <a:rPr lang="ru-RU" sz="3200" dirty="0" err="1" smtClean="0"/>
              <a:t>відправився</a:t>
            </a:r>
            <a:r>
              <a:rPr lang="ru-RU" sz="3200" dirty="0" smtClean="0"/>
              <a:t> до </a:t>
            </a:r>
            <a:r>
              <a:rPr lang="ru-RU" sz="3200" dirty="0" err="1" smtClean="0"/>
              <a:t>Швейцарії</a:t>
            </a:r>
            <a:r>
              <a:rPr lang="ru-RU" sz="3200" dirty="0" smtClean="0"/>
              <a:t> на </a:t>
            </a:r>
            <a:r>
              <a:rPr lang="ru-RU" sz="3200" dirty="0" err="1" smtClean="0"/>
              <a:t>літні</a:t>
            </a:r>
            <a:r>
              <a:rPr lang="ru-RU" sz="3200" dirty="0" smtClean="0"/>
              <a:t> </a:t>
            </a:r>
            <a:r>
              <a:rPr lang="ru-RU" sz="3200" dirty="0" err="1" smtClean="0"/>
              <a:t>курси</a:t>
            </a:r>
            <a:r>
              <a:rPr lang="ru-RU" sz="3200" dirty="0" smtClean="0"/>
              <a:t>. </a:t>
            </a:r>
            <a:r>
              <a:rPr lang="ru-RU" sz="3200" dirty="0" err="1" smtClean="0"/>
              <a:t>Вищу</a:t>
            </a:r>
            <a:r>
              <a:rPr lang="ru-RU" sz="3200" dirty="0" smtClean="0"/>
              <a:t> </a:t>
            </a:r>
            <a:r>
              <a:rPr lang="ru-RU" sz="3200" dirty="0" err="1" smtClean="0"/>
              <a:t>освіту</a:t>
            </a:r>
            <a:r>
              <a:rPr lang="ru-RU" sz="3200" dirty="0" smtClean="0"/>
              <a:t> </a:t>
            </a:r>
            <a:r>
              <a:rPr lang="ru-RU" sz="3200" dirty="0" err="1" smtClean="0"/>
              <a:t>Сігел</a:t>
            </a:r>
            <a:r>
              <a:rPr lang="ru-RU" sz="3200" dirty="0" smtClean="0"/>
              <a:t> </a:t>
            </a:r>
            <a:r>
              <a:rPr lang="ru-RU" sz="3200" dirty="0" err="1" smtClean="0"/>
              <a:t>отримав</a:t>
            </a:r>
            <a:r>
              <a:rPr lang="ru-RU" sz="3200" dirty="0" smtClean="0"/>
              <a:t> в </a:t>
            </a:r>
            <a:r>
              <a:rPr lang="ru-RU" sz="3200" dirty="0" err="1" smtClean="0"/>
              <a:t>Гарвардському</a:t>
            </a:r>
            <a:r>
              <a:rPr lang="ru-RU" sz="3200" dirty="0" smtClean="0"/>
              <a:t> </a:t>
            </a:r>
            <a:r>
              <a:rPr lang="ru-RU" sz="3200" dirty="0" err="1" smtClean="0"/>
              <a:t>університеті</a:t>
            </a:r>
            <a:r>
              <a:rPr lang="ru-RU" sz="3200" dirty="0" smtClean="0"/>
              <a:t> на </a:t>
            </a:r>
            <a:r>
              <a:rPr lang="ru-RU" sz="3200" dirty="0" err="1" smtClean="0"/>
              <a:t>відділенні</a:t>
            </a:r>
            <a:r>
              <a:rPr lang="ru-RU" sz="3200" dirty="0" smtClean="0"/>
              <a:t> </a:t>
            </a:r>
            <a:r>
              <a:rPr lang="ru-RU" sz="3200" dirty="0" err="1" smtClean="0"/>
              <a:t>літератури</a:t>
            </a:r>
            <a:r>
              <a:rPr lang="ru-RU" sz="3200" dirty="0" smtClean="0"/>
              <a:t>, а в </a:t>
            </a:r>
            <a:r>
              <a:rPr lang="ru-RU" sz="3200" dirty="0" err="1" smtClean="0"/>
              <a:t>наступні</a:t>
            </a:r>
            <a:r>
              <a:rPr lang="ru-RU" sz="3200" dirty="0" smtClean="0"/>
              <a:t> роки </a:t>
            </a:r>
            <a:r>
              <a:rPr lang="ru-RU" sz="3200" dirty="0" err="1" smtClean="0"/>
              <a:t>захистив</a:t>
            </a:r>
            <a:r>
              <a:rPr lang="ru-RU" sz="3200" dirty="0" smtClean="0"/>
              <a:t> </a:t>
            </a:r>
            <a:r>
              <a:rPr lang="ru-RU" sz="3200" dirty="0" err="1" smtClean="0"/>
              <a:t>магістерську</a:t>
            </a:r>
            <a:r>
              <a:rPr lang="ru-RU" sz="3200" dirty="0" smtClean="0"/>
              <a:t> і </a:t>
            </a:r>
            <a:r>
              <a:rPr lang="ru-RU" sz="3200" dirty="0" err="1" smtClean="0"/>
              <a:t>докторську</a:t>
            </a:r>
            <a:r>
              <a:rPr lang="ru-RU" sz="3200" dirty="0" smtClean="0"/>
              <a:t> </a:t>
            </a:r>
            <a:r>
              <a:rPr lang="ru-RU" sz="3200" dirty="0" err="1" smtClean="0"/>
              <a:t>роботи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3178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https://www.litmir.me/data/Author/0/872/%D0%A4%D0%BE%D1%82%D0%BE_%D0%A1%D0%B8%D0%B3%D0%B0%D0%BB_%D0%AD%D1%80%D0%B8%D0%BA_f1e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600" y="161112"/>
            <a:ext cx="507963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6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18457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/>
              <a:t>Ерік</a:t>
            </a:r>
            <a:r>
              <a:rPr lang="ru-RU" sz="3200" dirty="0" smtClean="0"/>
              <a:t> </a:t>
            </a:r>
            <a:r>
              <a:rPr lang="ru-RU" sz="3200" dirty="0" err="1" smtClean="0"/>
              <a:t>Сігел</a:t>
            </a:r>
            <a:r>
              <a:rPr lang="ru-RU" sz="3200" dirty="0" smtClean="0"/>
              <a:t> </a:t>
            </a:r>
            <a:r>
              <a:rPr lang="ru-RU" sz="3200" dirty="0" err="1" smtClean="0"/>
              <a:t>працював</a:t>
            </a:r>
            <a:r>
              <a:rPr lang="ru-RU" sz="3200" dirty="0" smtClean="0"/>
              <a:t> </a:t>
            </a:r>
            <a:r>
              <a:rPr lang="ru-RU" sz="3200" dirty="0" err="1" smtClean="0"/>
              <a:t>професором</a:t>
            </a:r>
            <a:r>
              <a:rPr lang="ru-RU" sz="3200" dirty="0" smtClean="0"/>
              <a:t> </a:t>
            </a:r>
            <a:r>
              <a:rPr lang="ru-RU" sz="3200" dirty="0" err="1" smtClean="0"/>
              <a:t>грецької</a:t>
            </a:r>
            <a:r>
              <a:rPr lang="ru-RU" sz="3200" dirty="0" smtClean="0"/>
              <a:t> і </a:t>
            </a:r>
            <a:r>
              <a:rPr lang="ru-RU" sz="3200" dirty="0" err="1" smtClean="0"/>
              <a:t>латинської</a:t>
            </a:r>
            <a:r>
              <a:rPr lang="ru-RU" sz="3200" dirty="0" smtClean="0"/>
              <a:t> </a:t>
            </a:r>
            <a:r>
              <a:rPr lang="ru-RU" sz="3200" dirty="0" err="1" smtClean="0"/>
              <a:t>літератури</a:t>
            </a:r>
            <a:r>
              <a:rPr lang="ru-RU" sz="3200" dirty="0" smtClean="0"/>
              <a:t> в </a:t>
            </a:r>
            <a:r>
              <a:rPr lang="ru-RU" sz="3200" dirty="0" err="1" smtClean="0"/>
              <a:t>Гарвардському</a:t>
            </a:r>
            <a:r>
              <a:rPr lang="ru-RU" sz="3200" dirty="0" smtClean="0"/>
              <a:t>, </a:t>
            </a:r>
            <a:r>
              <a:rPr lang="ru-RU" sz="3200" dirty="0" err="1" smtClean="0"/>
              <a:t>Єльському</a:t>
            </a:r>
            <a:r>
              <a:rPr lang="ru-RU" sz="3200" dirty="0" smtClean="0"/>
              <a:t> та </a:t>
            </a:r>
            <a:r>
              <a:rPr lang="ru-RU" sz="3200" dirty="0" err="1" smtClean="0"/>
              <a:t>Пристонському</a:t>
            </a:r>
            <a:r>
              <a:rPr lang="ru-RU" sz="3200" dirty="0" smtClean="0"/>
              <a:t> </a:t>
            </a:r>
            <a:r>
              <a:rPr lang="ru-RU" sz="3200" dirty="0" err="1" smtClean="0"/>
              <a:t>університетах</a:t>
            </a:r>
            <a:r>
              <a:rPr lang="ru-RU" sz="3200" dirty="0" smtClean="0"/>
              <a:t>, а </a:t>
            </a:r>
            <a:r>
              <a:rPr lang="ru-RU" sz="3200" dirty="0" err="1" smtClean="0"/>
              <a:t>також</a:t>
            </a:r>
            <a:r>
              <a:rPr lang="ru-RU" sz="3200" dirty="0" smtClean="0"/>
              <a:t> </a:t>
            </a:r>
            <a:r>
              <a:rPr lang="ru-RU" sz="3200" dirty="0" err="1" smtClean="0"/>
              <a:t>був</a:t>
            </a:r>
            <a:r>
              <a:rPr lang="ru-RU" sz="3200" dirty="0" smtClean="0"/>
              <a:t> </a:t>
            </a:r>
            <a:r>
              <a:rPr lang="ru-RU" sz="3200" dirty="0" err="1" smtClean="0"/>
              <a:t>почесним</a:t>
            </a:r>
            <a:r>
              <a:rPr lang="ru-RU" sz="3200" dirty="0" smtClean="0"/>
              <a:t> членом </a:t>
            </a:r>
            <a:r>
              <a:rPr lang="ru-RU" sz="3200" dirty="0" err="1" smtClean="0"/>
              <a:t>Вольфсон-коледжу</a:t>
            </a:r>
            <a:r>
              <a:rPr lang="ru-RU" sz="3200" dirty="0" smtClean="0"/>
              <a:t> в </a:t>
            </a:r>
            <a:r>
              <a:rPr lang="ru-RU" sz="3200" dirty="0" err="1" smtClean="0"/>
              <a:t>Оксфорді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8745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4209256" cy="6313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16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18457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/>
              <a:t>Першою</a:t>
            </a:r>
            <a:r>
              <a:rPr lang="ru-RU" sz="3200" dirty="0" smtClean="0"/>
              <a:t> книгою </a:t>
            </a:r>
            <a:r>
              <a:rPr lang="ru-RU" sz="3200" dirty="0" err="1" smtClean="0"/>
              <a:t>Еріка</a:t>
            </a:r>
            <a:r>
              <a:rPr lang="ru-RU" sz="3200" dirty="0" smtClean="0"/>
              <a:t> </a:t>
            </a:r>
            <a:r>
              <a:rPr lang="ru-RU" sz="3200" dirty="0" err="1" smtClean="0"/>
              <a:t>Сігела</a:t>
            </a:r>
            <a:r>
              <a:rPr lang="ru-RU" sz="3200" dirty="0" smtClean="0"/>
              <a:t> стала </a:t>
            </a:r>
            <a:r>
              <a:rPr lang="en-US" sz="3200" dirty="0" smtClean="0"/>
              <a:t>Roman Laughter: The Comedy of Plautus, </a:t>
            </a:r>
            <a:r>
              <a:rPr lang="ru-RU" sz="3200" dirty="0" smtClean="0"/>
              <a:t>яка </a:t>
            </a:r>
            <a:r>
              <a:rPr lang="ru-RU" sz="3200" dirty="0" err="1" smtClean="0"/>
              <a:t>надихнула</a:t>
            </a:r>
            <a:r>
              <a:rPr lang="ru-RU" sz="3200" dirty="0" smtClean="0"/>
              <a:t> </a:t>
            </a:r>
            <a:r>
              <a:rPr lang="ru-RU" sz="3200" dirty="0" err="1" smtClean="0"/>
              <a:t>сценаристів</a:t>
            </a:r>
            <a:r>
              <a:rPr lang="ru-RU" sz="3200" dirty="0" smtClean="0"/>
              <a:t> </a:t>
            </a:r>
            <a:r>
              <a:rPr lang="ru-RU" sz="3200" dirty="0" err="1" smtClean="0"/>
              <a:t>бродвейського</a:t>
            </a:r>
            <a:r>
              <a:rPr lang="ru-RU" sz="3200" dirty="0" smtClean="0"/>
              <a:t> </a:t>
            </a:r>
            <a:r>
              <a:rPr lang="ru-RU" sz="3200" dirty="0" err="1" smtClean="0"/>
              <a:t>хіта</a:t>
            </a:r>
            <a:r>
              <a:rPr lang="ru-RU" sz="3200" dirty="0" smtClean="0"/>
              <a:t> «</a:t>
            </a:r>
            <a:r>
              <a:rPr lang="ru-RU" sz="3200" dirty="0" err="1" smtClean="0"/>
              <a:t>Смішна</a:t>
            </a:r>
            <a:r>
              <a:rPr lang="ru-RU" sz="3200" dirty="0" smtClean="0"/>
              <a:t> </a:t>
            </a:r>
            <a:r>
              <a:rPr lang="ru-RU" sz="3200" dirty="0" err="1" smtClean="0"/>
              <a:t>подія</a:t>
            </a:r>
            <a:r>
              <a:rPr lang="ru-RU" sz="3200" dirty="0" smtClean="0"/>
              <a:t> по </a:t>
            </a:r>
            <a:r>
              <a:rPr lang="ru-RU" sz="3200" dirty="0" err="1" smtClean="0"/>
              <a:t>дорозі</a:t>
            </a:r>
            <a:r>
              <a:rPr lang="ru-RU" sz="3200" dirty="0" smtClean="0"/>
              <a:t> на Форум». У 1967 </a:t>
            </a:r>
            <a:r>
              <a:rPr lang="ru-RU" sz="3200" dirty="0" err="1" smtClean="0"/>
              <a:t>році</a:t>
            </a:r>
            <a:r>
              <a:rPr lang="ru-RU" sz="3200" dirty="0" smtClean="0"/>
              <a:t> </a:t>
            </a:r>
            <a:r>
              <a:rPr lang="ru-RU" sz="3200" dirty="0" err="1" smtClean="0"/>
              <a:t>Ерік</a:t>
            </a:r>
            <a:r>
              <a:rPr lang="ru-RU" sz="3200" dirty="0" smtClean="0"/>
              <a:t> створив </a:t>
            </a:r>
            <a:r>
              <a:rPr lang="ru-RU" sz="3200" dirty="0" err="1" smtClean="0"/>
              <a:t>сценарій</a:t>
            </a:r>
            <a:r>
              <a:rPr lang="ru-RU" sz="3200" dirty="0" smtClean="0"/>
              <a:t> </a:t>
            </a:r>
            <a:r>
              <a:rPr lang="ru-RU" sz="3200" dirty="0" err="1" smtClean="0"/>
              <a:t>мультфільму</a:t>
            </a:r>
            <a:r>
              <a:rPr lang="ru-RU" sz="3200" dirty="0" smtClean="0"/>
              <a:t> «</a:t>
            </a:r>
            <a:r>
              <a:rPr lang="ru-RU" sz="3200" dirty="0" err="1" smtClean="0"/>
              <a:t>Жовтий</a:t>
            </a:r>
            <a:r>
              <a:rPr lang="ru-RU" sz="3200" dirty="0" smtClean="0"/>
              <a:t> </a:t>
            </a:r>
            <a:r>
              <a:rPr lang="ru-RU" sz="3200" dirty="0" err="1" smtClean="0"/>
              <a:t>Підводний</a:t>
            </a:r>
            <a:r>
              <a:rPr lang="ru-RU" sz="3200" dirty="0" smtClean="0"/>
              <a:t> </a:t>
            </a:r>
            <a:r>
              <a:rPr lang="ru-RU" sz="3200" dirty="0" err="1" smtClean="0"/>
              <a:t>Човен</a:t>
            </a:r>
            <a:r>
              <a:rPr lang="ru-RU" sz="3200" dirty="0" smtClean="0"/>
              <a:t>» (</a:t>
            </a:r>
            <a:r>
              <a:rPr lang="en-US" sz="3200" dirty="0" smtClean="0"/>
              <a:t>Yellow Submarine). </a:t>
            </a:r>
            <a:r>
              <a:rPr lang="ru-RU" sz="3200" dirty="0" smtClean="0"/>
              <a:t>У </a:t>
            </a:r>
            <a:r>
              <a:rPr lang="ru-RU" sz="3200" dirty="0" err="1" smtClean="0"/>
              <a:t>цей</a:t>
            </a:r>
            <a:r>
              <a:rPr lang="ru-RU" sz="3200" dirty="0" smtClean="0"/>
              <a:t> час автор </a:t>
            </a:r>
            <a:r>
              <a:rPr lang="ru-RU" sz="3200" dirty="0" err="1" smtClean="0"/>
              <a:t>продовжував</a:t>
            </a:r>
            <a:r>
              <a:rPr lang="ru-RU" sz="3200" dirty="0" smtClean="0"/>
              <a:t> роботу над </a:t>
            </a:r>
            <a:r>
              <a:rPr lang="ru-RU" sz="3200" dirty="0" err="1" smtClean="0"/>
              <a:t>іншими</a:t>
            </a:r>
            <a:r>
              <a:rPr lang="ru-RU" sz="3200" dirty="0" smtClean="0"/>
              <a:t> </a:t>
            </a:r>
            <a:r>
              <a:rPr lang="ru-RU" sz="3200" dirty="0" err="1" smtClean="0"/>
              <a:t>сценаріями</a:t>
            </a:r>
            <a:r>
              <a:rPr lang="ru-RU" sz="3200" dirty="0" smtClean="0"/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5160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0647"/>
            <a:ext cx="4762078" cy="6316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010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18457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Один </a:t>
            </a:r>
            <a:r>
              <a:rPr lang="ru-RU" sz="3200" dirty="0" err="1" smtClean="0"/>
              <a:t>зі</a:t>
            </a:r>
            <a:r>
              <a:rPr lang="ru-RU" sz="3200" dirty="0" smtClean="0"/>
              <a:t> </a:t>
            </a:r>
            <a:r>
              <a:rPr lang="ru-RU" sz="3200" dirty="0" err="1" smtClean="0"/>
              <a:t>сценаріїв</a:t>
            </a:r>
            <a:r>
              <a:rPr lang="ru-RU" sz="3200" dirty="0" smtClean="0"/>
              <a:t> про студента Гарварду і студентки </a:t>
            </a:r>
            <a:r>
              <a:rPr lang="ru-RU" sz="3200" dirty="0" err="1" smtClean="0"/>
              <a:t>Рекліффа</a:t>
            </a:r>
            <a:r>
              <a:rPr lang="ru-RU" sz="3200" dirty="0" smtClean="0"/>
              <a:t> не </a:t>
            </a:r>
            <a:r>
              <a:rPr lang="ru-RU" sz="3200" dirty="0" err="1" smtClean="0"/>
              <a:t>був</a:t>
            </a:r>
            <a:r>
              <a:rPr lang="ru-RU" sz="3200" dirty="0" smtClean="0"/>
              <a:t> </a:t>
            </a:r>
            <a:r>
              <a:rPr lang="ru-RU" sz="3200" dirty="0" err="1" smtClean="0"/>
              <a:t>затверджений</a:t>
            </a:r>
            <a:r>
              <a:rPr lang="ru-RU" sz="3200" dirty="0" smtClean="0"/>
              <a:t>, і агент </a:t>
            </a:r>
            <a:r>
              <a:rPr lang="ru-RU" sz="3200" dirty="0" err="1" smtClean="0"/>
              <a:t>запропонував</a:t>
            </a:r>
            <a:r>
              <a:rPr lang="ru-RU" sz="3200" dirty="0" smtClean="0"/>
              <a:t> </a:t>
            </a:r>
            <a:r>
              <a:rPr lang="ru-RU" sz="3200" dirty="0" err="1" smtClean="0"/>
              <a:t>Еріку</a:t>
            </a:r>
            <a:r>
              <a:rPr lang="ru-RU" sz="3200" dirty="0" smtClean="0"/>
              <a:t> </a:t>
            </a:r>
            <a:r>
              <a:rPr lang="ru-RU" sz="3200" dirty="0" err="1" smtClean="0"/>
              <a:t>написати</a:t>
            </a:r>
            <a:r>
              <a:rPr lang="ru-RU" sz="3200" dirty="0" smtClean="0"/>
              <a:t> за </a:t>
            </a:r>
            <a:r>
              <a:rPr lang="ru-RU" sz="3200" dirty="0" err="1" smtClean="0"/>
              <a:t>його</a:t>
            </a:r>
            <a:r>
              <a:rPr lang="ru-RU" sz="3200" dirty="0" smtClean="0"/>
              <a:t> мотивами </a:t>
            </a:r>
            <a:r>
              <a:rPr lang="ru-RU" sz="3200" dirty="0" err="1" smtClean="0"/>
              <a:t>романтичну</a:t>
            </a:r>
            <a:r>
              <a:rPr lang="ru-RU" sz="3200" dirty="0" smtClean="0"/>
              <a:t> </a:t>
            </a:r>
            <a:r>
              <a:rPr lang="ru-RU" sz="3200" dirty="0" err="1" smtClean="0"/>
              <a:t>історію</a:t>
            </a:r>
            <a:r>
              <a:rPr lang="ru-RU" sz="3200" dirty="0" smtClean="0"/>
              <a:t>. Так </a:t>
            </a:r>
            <a:r>
              <a:rPr lang="ru-RU" sz="3200" dirty="0" err="1" smtClean="0"/>
              <a:t>народився</a:t>
            </a:r>
            <a:r>
              <a:rPr lang="ru-RU" sz="3200" dirty="0" smtClean="0"/>
              <a:t> </a:t>
            </a:r>
            <a:r>
              <a:rPr lang="ru-RU" sz="3200" dirty="0" err="1" smtClean="0"/>
              <a:t>бестселер</a:t>
            </a:r>
            <a:r>
              <a:rPr lang="ru-RU" sz="3200" dirty="0" smtClean="0"/>
              <a:t> «</a:t>
            </a:r>
            <a:r>
              <a:rPr lang="ru-RU" sz="3200" dirty="0" err="1" smtClean="0"/>
              <a:t>Історія</a:t>
            </a:r>
            <a:r>
              <a:rPr lang="ru-RU" sz="3200" dirty="0" smtClean="0"/>
              <a:t> </a:t>
            </a:r>
            <a:r>
              <a:rPr lang="ru-RU" sz="3200" dirty="0" err="1" smtClean="0"/>
              <a:t>кохання</a:t>
            </a:r>
            <a:r>
              <a:rPr lang="ru-RU" sz="3200" dirty="0" smtClean="0"/>
              <a:t>» (</a:t>
            </a:r>
            <a:r>
              <a:rPr lang="en-US" sz="3200" dirty="0" smtClean="0"/>
              <a:t>Love story), </a:t>
            </a:r>
            <a:r>
              <a:rPr lang="ru-RU" sz="3200" dirty="0" smtClean="0"/>
              <a:t>яка прославила </a:t>
            </a:r>
            <a:r>
              <a:rPr lang="ru-RU" sz="3200" dirty="0" err="1" smtClean="0"/>
              <a:t>Еріка</a:t>
            </a:r>
            <a:r>
              <a:rPr lang="ru-RU" sz="3200" dirty="0" smtClean="0"/>
              <a:t> </a:t>
            </a:r>
            <a:r>
              <a:rPr lang="ru-RU" sz="3200" dirty="0" err="1" smtClean="0"/>
              <a:t>Сігала</a:t>
            </a:r>
            <a:r>
              <a:rPr lang="ru-RU" sz="3200" dirty="0" smtClean="0"/>
              <a:t> в </a:t>
            </a:r>
            <a:r>
              <a:rPr lang="ru-RU" sz="3200" dirty="0" err="1" smtClean="0"/>
              <a:t>усьому</a:t>
            </a:r>
            <a:r>
              <a:rPr lang="ru-RU" sz="3200" dirty="0" smtClean="0"/>
              <a:t> </a:t>
            </a:r>
            <a:r>
              <a:rPr lang="ru-RU" sz="3200" dirty="0" err="1" smtClean="0"/>
              <a:t>світі</a:t>
            </a:r>
            <a:r>
              <a:rPr lang="ru-RU" sz="3200" dirty="0" smtClean="0"/>
              <a:t>. За </a:t>
            </a:r>
            <a:r>
              <a:rPr lang="ru-RU" sz="3200" dirty="0" err="1" smtClean="0"/>
              <a:t>іронією</a:t>
            </a:r>
            <a:r>
              <a:rPr lang="ru-RU" sz="3200" dirty="0" smtClean="0"/>
              <a:t> </a:t>
            </a:r>
            <a:r>
              <a:rPr lang="ru-RU" sz="3200" dirty="0" err="1" smtClean="0"/>
              <a:t>долі</a:t>
            </a:r>
            <a:r>
              <a:rPr lang="ru-RU" sz="3200" dirty="0" smtClean="0"/>
              <a:t> через </a:t>
            </a:r>
            <a:r>
              <a:rPr lang="ru-RU" sz="3200" dirty="0" err="1" smtClean="0"/>
              <a:t>рік</a:t>
            </a:r>
            <a:r>
              <a:rPr lang="ru-RU" sz="3200" dirty="0" smtClean="0"/>
              <a:t> роман </a:t>
            </a:r>
            <a:r>
              <a:rPr lang="ru-RU" sz="3200" dirty="0" err="1" smtClean="0"/>
              <a:t>був</a:t>
            </a:r>
            <a:r>
              <a:rPr lang="ru-RU" sz="3200" dirty="0" smtClean="0"/>
              <a:t> </a:t>
            </a:r>
            <a:r>
              <a:rPr lang="ru-RU" sz="3200" dirty="0" err="1" smtClean="0"/>
              <a:t>екранізований</a:t>
            </a:r>
            <a:r>
              <a:rPr lang="ru-RU" sz="3200" dirty="0" smtClean="0"/>
              <a:t> і став </a:t>
            </a:r>
            <a:r>
              <a:rPr lang="ru-RU" sz="3200" dirty="0" err="1" smtClean="0"/>
              <a:t>лідером</a:t>
            </a:r>
            <a:r>
              <a:rPr lang="ru-RU" sz="3200" dirty="0" smtClean="0"/>
              <a:t> прокату.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2707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007346" cy="6472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54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18457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У 1977 </a:t>
            </a:r>
            <a:r>
              <a:rPr lang="ru-RU" sz="3200" dirty="0" err="1" smtClean="0"/>
              <a:t>Ерік</a:t>
            </a:r>
            <a:r>
              <a:rPr lang="ru-RU" sz="3200" dirty="0" smtClean="0"/>
              <a:t> </a:t>
            </a:r>
            <a:r>
              <a:rPr lang="ru-RU" sz="3200" dirty="0" err="1" smtClean="0"/>
              <a:t>Сігел</a:t>
            </a:r>
            <a:r>
              <a:rPr lang="ru-RU" sz="3200" dirty="0" smtClean="0"/>
              <a:t> </a:t>
            </a:r>
            <a:r>
              <a:rPr lang="ru-RU" sz="3200" dirty="0" err="1" smtClean="0"/>
              <a:t>випустив</a:t>
            </a:r>
            <a:r>
              <a:rPr lang="ru-RU" sz="3200" dirty="0" smtClean="0"/>
              <a:t> сиквел </a:t>
            </a:r>
            <a:r>
              <a:rPr lang="ru-RU" sz="3200" dirty="0" err="1" smtClean="0"/>
              <a:t>нашумілого</a:t>
            </a:r>
            <a:r>
              <a:rPr lang="ru-RU" sz="3200" dirty="0" smtClean="0"/>
              <a:t> роману </a:t>
            </a:r>
            <a:r>
              <a:rPr lang="ru-RU" sz="3200" dirty="0" err="1" smtClean="0"/>
              <a:t>під</a:t>
            </a:r>
            <a:r>
              <a:rPr lang="ru-RU" sz="3200" dirty="0" smtClean="0"/>
              <a:t> </a:t>
            </a:r>
            <a:r>
              <a:rPr lang="ru-RU" sz="3200" dirty="0" err="1" smtClean="0"/>
              <a:t>назвою</a:t>
            </a:r>
            <a:r>
              <a:rPr lang="ru-RU" sz="3200" dirty="0" smtClean="0"/>
              <a:t> «</a:t>
            </a:r>
            <a:r>
              <a:rPr lang="ru-RU" sz="3200" dirty="0" err="1" smtClean="0"/>
              <a:t>Історія</a:t>
            </a:r>
            <a:r>
              <a:rPr lang="ru-RU" sz="3200" dirty="0" smtClean="0"/>
              <a:t> </a:t>
            </a:r>
            <a:r>
              <a:rPr lang="ru-RU" sz="3200" dirty="0" err="1" smtClean="0"/>
              <a:t>Олівера</a:t>
            </a:r>
            <a:r>
              <a:rPr lang="ru-RU" sz="3200" dirty="0" smtClean="0"/>
              <a:t>» (</a:t>
            </a:r>
            <a:r>
              <a:rPr lang="en-US" sz="3200" dirty="0" smtClean="0"/>
              <a:t>Oliver's Story)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6675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18457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У </a:t>
            </a:r>
            <a:r>
              <a:rPr lang="ru-RU" sz="3200" dirty="0" err="1" smtClean="0"/>
              <a:t>наступні</a:t>
            </a:r>
            <a:r>
              <a:rPr lang="ru-RU" sz="3200" dirty="0" smtClean="0"/>
              <a:t> роки </a:t>
            </a:r>
            <a:r>
              <a:rPr lang="ru-RU" sz="3200" dirty="0" err="1" smtClean="0"/>
              <a:t>письменник</a:t>
            </a:r>
            <a:r>
              <a:rPr lang="ru-RU" sz="3200" dirty="0" smtClean="0"/>
              <a:t> </a:t>
            </a:r>
            <a:r>
              <a:rPr lang="ru-RU" sz="3200" dirty="0" err="1" smtClean="0"/>
              <a:t>виступав</a:t>
            </a:r>
            <a:r>
              <a:rPr lang="ru-RU" sz="3200" dirty="0" smtClean="0"/>
              <a:t> як </a:t>
            </a:r>
            <a:r>
              <a:rPr lang="ru-RU" sz="3200" dirty="0" err="1" smtClean="0"/>
              <a:t>запрошений</a:t>
            </a:r>
            <a:r>
              <a:rPr lang="ru-RU" sz="3200" dirty="0" smtClean="0"/>
              <a:t> </a:t>
            </a:r>
            <a:r>
              <a:rPr lang="ru-RU" sz="3200" dirty="0" err="1" smtClean="0"/>
              <a:t>професор</a:t>
            </a:r>
            <a:r>
              <a:rPr lang="ru-RU" sz="3200" dirty="0" smtClean="0"/>
              <a:t> в </a:t>
            </a:r>
            <a:r>
              <a:rPr lang="ru-RU" sz="3200" dirty="0" err="1" smtClean="0"/>
              <a:t>Пристонському</a:t>
            </a:r>
            <a:r>
              <a:rPr lang="ru-RU" sz="3200" dirty="0" smtClean="0"/>
              <a:t> </a:t>
            </a:r>
            <a:r>
              <a:rPr lang="ru-RU" sz="3200" dirty="0" err="1" smtClean="0"/>
              <a:t>університеті</a:t>
            </a:r>
            <a:r>
              <a:rPr lang="ru-RU" sz="3200" dirty="0" smtClean="0"/>
              <a:t>, в </a:t>
            </a:r>
            <a:r>
              <a:rPr lang="ru-RU" sz="3200" dirty="0" err="1" smtClean="0"/>
              <a:t>університеті</a:t>
            </a:r>
            <a:r>
              <a:rPr lang="ru-RU" sz="3200" dirty="0" smtClean="0"/>
              <a:t> Мюнхена і </a:t>
            </a:r>
            <a:r>
              <a:rPr lang="ru-RU" sz="3200" dirty="0" err="1" smtClean="0"/>
              <a:t>коледжі</a:t>
            </a:r>
            <a:r>
              <a:rPr lang="ru-RU" sz="3200" dirty="0" smtClean="0"/>
              <a:t> </a:t>
            </a:r>
            <a:r>
              <a:rPr lang="ru-RU" sz="3200" dirty="0" err="1" smtClean="0"/>
              <a:t>Дартмут</a:t>
            </a:r>
            <a:r>
              <a:rPr lang="ru-RU" sz="3200" dirty="0" smtClean="0"/>
              <a:t>, написав ряд </a:t>
            </a:r>
            <a:r>
              <a:rPr lang="ru-RU" sz="3200" dirty="0" err="1" smtClean="0"/>
              <a:t>наукових</a:t>
            </a:r>
            <a:r>
              <a:rPr lang="ru-RU" sz="3200" dirty="0" smtClean="0"/>
              <a:t> </a:t>
            </a:r>
            <a:r>
              <a:rPr lang="ru-RU" sz="3200" dirty="0" err="1" smtClean="0"/>
              <a:t>робіт</a:t>
            </a:r>
            <a:r>
              <a:rPr lang="ru-RU" sz="3200" dirty="0" smtClean="0"/>
              <a:t>. </a:t>
            </a:r>
            <a:r>
              <a:rPr lang="ru-RU" sz="3200" dirty="0" err="1" smtClean="0"/>
              <a:t>Його</a:t>
            </a:r>
            <a:r>
              <a:rPr lang="ru-RU" sz="3200" dirty="0" smtClean="0"/>
              <a:t> </a:t>
            </a:r>
            <a:r>
              <a:rPr lang="ru-RU" sz="3200" dirty="0" err="1" smtClean="0"/>
              <a:t>художні</a:t>
            </a:r>
            <a:r>
              <a:rPr lang="ru-RU" sz="3200" dirty="0" smtClean="0"/>
              <a:t> твори </a:t>
            </a:r>
            <a:r>
              <a:rPr lang="ru-RU" sz="3200" dirty="0" err="1" smtClean="0"/>
              <a:t>цього</a:t>
            </a:r>
            <a:r>
              <a:rPr lang="ru-RU" sz="3200" dirty="0" smtClean="0"/>
              <a:t> часу «</a:t>
            </a:r>
            <a:r>
              <a:rPr lang="ru-RU" sz="3200" dirty="0" err="1" smtClean="0"/>
              <a:t>Клас</a:t>
            </a:r>
            <a:r>
              <a:rPr lang="ru-RU" sz="3200" dirty="0" smtClean="0"/>
              <a:t>» (</a:t>
            </a:r>
            <a:r>
              <a:rPr lang="en-US" sz="3200" dirty="0" smtClean="0"/>
              <a:t>The Class) </a:t>
            </a:r>
            <a:r>
              <a:rPr lang="ru-RU" sz="3200" dirty="0" smtClean="0"/>
              <a:t>і «</a:t>
            </a:r>
            <a:r>
              <a:rPr lang="ru-RU" sz="3200" dirty="0" err="1" smtClean="0"/>
              <a:t>Лікарі</a:t>
            </a:r>
            <a:r>
              <a:rPr lang="ru-RU" sz="3200" dirty="0" smtClean="0"/>
              <a:t>» (</a:t>
            </a:r>
            <a:r>
              <a:rPr lang="en-US" sz="3200" dirty="0" smtClean="0"/>
              <a:t>Doctors) </a:t>
            </a:r>
            <a:r>
              <a:rPr lang="ru-RU" sz="3200" dirty="0" err="1" smtClean="0"/>
              <a:t>також</a:t>
            </a:r>
            <a:r>
              <a:rPr lang="ru-RU" sz="3200" dirty="0" smtClean="0"/>
              <a:t> стали </a:t>
            </a:r>
            <a:r>
              <a:rPr lang="ru-RU" sz="3200" dirty="0" err="1" smtClean="0"/>
              <a:t>бестселерами</a:t>
            </a:r>
            <a:r>
              <a:rPr lang="ru-RU" sz="3200" dirty="0" smtClean="0"/>
              <a:t> і </a:t>
            </a:r>
            <a:r>
              <a:rPr lang="ru-RU" sz="3200" dirty="0" err="1" smtClean="0"/>
              <a:t>очолили</a:t>
            </a:r>
            <a:r>
              <a:rPr lang="ru-RU" sz="3200" dirty="0" smtClean="0"/>
              <a:t> списки </a:t>
            </a:r>
            <a:r>
              <a:rPr lang="en-US" sz="3200" dirty="0" smtClean="0"/>
              <a:t>New York Times.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5799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21520"/>
            <a:ext cx="2520281" cy="4284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32693"/>
            <a:ext cx="2736304" cy="4323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2023914"/>
            <a:ext cx="2507975" cy="4213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17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992888" cy="518457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З 1975 </a:t>
            </a:r>
            <a:r>
              <a:rPr lang="ru-RU" sz="3200" dirty="0" err="1" smtClean="0"/>
              <a:t>був</a:t>
            </a:r>
            <a:r>
              <a:rPr lang="ru-RU" sz="3200" dirty="0" smtClean="0"/>
              <a:t> </a:t>
            </a:r>
            <a:r>
              <a:rPr lang="ru-RU" sz="3200" dirty="0" err="1" smtClean="0"/>
              <a:t>одружений</a:t>
            </a:r>
            <a:r>
              <a:rPr lang="ru-RU" sz="3200" dirty="0" smtClean="0"/>
              <a:t> на </a:t>
            </a:r>
            <a:r>
              <a:rPr lang="ru-RU" sz="3200" dirty="0" err="1" smtClean="0"/>
              <a:t>Керен</a:t>
            </a:r>
            <a:r>
              <a:rPr lang="ru-RU" sz="3200" dirty="0" smtClean="0"/>
              <a:t> </a:t>
            </a:r>
            <a:r>
              <a:rPr lang="ru-RU" sz="3200" dirty="0" err="1" smtClean="0"/>
              <a:t>Маріані</a:t>
            </a:r>
            <a:r>
              <a:rPr lang="ru-RU" sz="3200" dirty="0" smtClean="0"/>
              <a:t> Джеймс, </a:t>
            </a:r>
            <a:r>
              <a:rPr lang="ru-RU" sz="3200" dirty="0" err="1" smtClean="0"/>
              <a:t>мав</a:t>
            </a:r>
            <a:r>
              <a:rPr lang="ru-RU" sz="3200" dirty="0" smtClean="0"/>
              <a:t> </a:t>
            </a:r>
            <a:r>
              <a:rPr lang="ru-RU" sz="3200" dirty="0" err="1" smtClean="0"/>
              <a:t>двох</a:t>
            </a:r>
            <a:r>
              <a:rPr lang="ru-RU" sz="3200" dirty="0" smtClean="0"/>
              <a:t> </a:t>
            </a:r>
            <a:r>
              <a:rPr lang="ru-RU" sz="3200" dirty="0" err="1" smtClean="0"/>
              <a:t>дочок</a:t>
            </a:r>
            <a:r>
              <a:rPr lang="ru-RU" sz="3200" dirty="0" smtClean="0"/>
              <a:t>.</a:t>
            </a:r>
            <a:r>
              <a:rPr lang="en-US" sz="3200" dirty="0" smtClean="0"/>
              <a:t> </a:t>
            </a:r>
            <a:r>
              <a:rPr lang="ru-RU" sz="3200" dirty="0" smtClean="0"/>
              <a:t>В </a:t>
            </a:r>
            <a:r>
              <a:rPr lang="ru-RU" sz="3200" dirty="0" err="1" smtClean="0"/>
              <a:t>останні</a:t>
            </a:r>
            <a:r>
              <a:rPr lang="ru-RU" sz="3200" dirty="0" smtClean="0"/>
              <a:t> роки </a:t>
            </a:r>
            <a:r>
              <a:rPr lang="ru-RU" sz="3200" dirty="0" err="1" smtClean="0"/>
              <a:t>життя</a:t>
            </a:r>
            <a:r>
              <a:rPr lang="ru-RU" sz="3200" dirty="0" smtClean="0"/>
              <a:t> </a:t>
            </a:r>
            <a:r>
              <a:rPr lang="ru-RU" sz="3200" dirty="0" err="1" smtClean="0"/>
              <a:t>Ерік</a:t>
            </a:r>
            <a:r>
              <a:rPr lang="ru-RU" sz="3200" dirty="0" smtClean="0"/>
              <a:t> </a:t>
            </a:r>
            <a:r>
              <a:rPr lang="ru-RU" sz="3200" dirty="0" err="1" smtClean="0"/>
              <a:t>Сігел</a:t>
            </a:r>
            <a:r>
              <a:rPr lang="ru-RU" sz="3200" dirty="0" smtClean="0"/>
              <a:t> </a:t>
            </a:r>
            <a:r>
              <a:rPr lang="ru-RU" sz="3200" dirty="0" err="1" smtClean="0"/>
              <a:t>страждав</a:t>
            </a:r>
            <a:r>
              <a:rPr lang="ru-RU" sz="3200" dirty="0" smtClean="0"/>
              <a:t> на хворобу </a:t>
            </a:r>
            <a:r>
              <a:rPr lang="ru-RU" sz="3200" dirty="0" err="1" smtClean="0"/>
              <a:t>Паркінсона</a:t>
            </a:r>
            <a:r>
              <a:rPr lang="ru-RU" sz="3200" dirty="0" smtClean="0"/>
              <a:t> і помер </a:t>
            </a:r>
            <a:r>
              <a:rPr lang="ru-RU" sz="3200" dirty="0" err="1" smtClean="0"/>
              <a:t>від</a:t>
            </a:r>
            <a:r>
              <a:rPr lang="ru-RU" sz="3200" dirty="0" smtClean="0"/>
              <a:t> </a:t>
            </a:r>
            <a:r>
              <a:rPr lang="ru-RU" sz="3200" dirty="0" err="1" smtClean="0"/>
              <a:t>серцевого</a:t>
            </a:r>
            <a:r>
              <a:rPr lang="ru-RU" sz="3200" dirty="0" smtClean="0"/>
              <a:t> нападу в </a:t>
            </a:r>
            <a:r>
              <a:rPr lang="ru-RU" sz="3200" dirty="0" err="1" smtClean="0"/>
              <a:t>січні</a:t>
            </a:r>
            <a:r>
              <a:rPr lang="ru-RU" sz="3200" dirty="0" smtClean="0"/>
              <a:t> 2010 року.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7562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570" y="260648"/>
            <a:ext cx="5001546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43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068960"/>
            <a:ext cx="2818656" cy="1143000"/>
          </a:xfrm>
        </p:spPr>
        <p:txBody>
          <a:bodyPr>
            <a:noAutofit/>
          </a:bodyPr>
          <a:lstStyle/>
          <a:p>
            <a:r>
              <a:rPr lang="ru-RU" sz="2800" dirty="0" err="1"/>
              <a:t>Ерік</a:t>
            </a:r>
            <a:r>
              <a:rPr lang="ru-RU" sz="2800" dirty="0"/>
              <a:t> </a:t>
            </a:r>
            <a:r>
              <a:rPr lang="ru-RU" sz="2800" dirty="0" err="1" smtClean="0"/>
              <a:t>Сігел</a:t>
            </a:r>
            <a:r>
              <a:rPr lang="ru-RU" sz="2800" dirty="0"/>
              <a:t>. </a:t>
            </a:r>
            <a:r>
              <a:rPr lang="ru-RU" sz="2800" dirty="0" err="1"/>
              <a:t>Історія</a:t>
            </a:r>
            <a:r>
              <a:rPr lang="ru-RU" sz="2800" dirty="0"/>
              <a:t> одного </a:t>
            </a:r>
            <a:r>
              <a:rPr lang="ru-RU" sz="2800" dirty="0" err="1"/>
              <a:t>кохання</a:t>
            </a:r>
            <a:r>
              <a:rPr lang="ru-RU" sz="2800" dirty="0"/>
              <a:t> / пер. з англ. </a:t>
            </a:r>
            <a:r>
              <a:rPr lang="ru-RU" sz="2800" dirty="0" err="1"/>
              <a:t>Пінчевський</a:t>
            </a:r>
            <a:r>
              <a:rPr lang="ru-RU" sz="2800" dirty="0"/>
              <a:t> Марк, </a:t>
            </a:r>
            <a:r>
              <a:rPr lang="ru-RU" sz="2800" dirty="0" err="1"/>
              <a:t>Терех</a:t>
            </a:r>
            <a:r>
              <a:rPr lang="ru-RU" sz="2800" dirty="0"/>
              <a:t> </a:t>
            </a:r>
            <a:r>
              <a:rPr lang="ru-RU" sz="2800" dirty="0" err="1"/>
              <a:t>Олександр</a:t>
            </a:r>
            <a:r>
              <a:rPr lang="ru-RU" sz="2800" dirty="0"/>
              <a:t>. — </a:t>
            </a:r>
            <a:r>
              <a:rPr lang="ru-RU" sz="2800" dirty="0" err="1"/>
              <a:t>Київ</a:t>
            </a:r>
            <a:r>
              <a:rPr lang="ru-RU" sz="2800" dirty="0"/>
              <a:t>: Веселка, 1991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4706838" cy="6360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02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899592" y="1484784"/>
            <a:ext cx="6984776" cy="3888432"/>
          </a:xfrm>
          <a:prstGeom prst="snip2Diag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err="1" smtClean="0">
                <a:latin typeface="a_Romanus" panose="04030302060702020802" pitchFamily="82" charset="-52"/>
              </a:rPr>
              <a:t>Любов</a:t>
            </a:r>
            <a:r>
              <a:rPr lang="ru-RU" sz="5400" b="1" dirty="0" smtClean="0">
                <a:latin typeface="a_Romanus" panose="04030302060702020802" pitchFamily="82" charset="-52"/>
              </a:rPr>
              <a:t> - </a:t>
            </a:r>
            <a:r>
              <a:rPr lang="ru-RU" sz="5400" b="1" dirty="0" err="1" smtClean="0">
                <a:latin typeface="a_Romanus" panose="04030302060702020802" pitchFamily="82" charset="-52"/>
              </a:rPr>
              <a:t>це</a:t>
            </a:r>
            <a:r>
              <a:rPr lang="ru-RU" sz="5400" b="1" dirty="0" smtClean="0">
                <a:latin typeface="a_Romanus" panose="04030302060702020802" pitchFamily="82" charset="-52"/>
              </a:rPr>
              <a:t> коли </a:t>
            </a:r>
            <a:r>
              <a:rPr lang="ru-RU" sz="5400" b="1" dirty="0" err="1" smtClean="0">
                <a:latin typeface="a_Romanus" panose="04030302060702020802" pitchFamily="82" charset="-52"/>
              </a:rPr>
              <a:t>ні</a:t>
            </a:r>
            <a:r>
              <a:rPr lang="ru-RU" sz="5400" b="1" dirty="0" smtClean="0">
                <a:latin typeface="a_Romanus" panose="04030302060702020802" pitchFamily="82" charset="-52"/>
              </a:rPr>
              <a:t> про </a:t>
            </a:r>
            <a:r>
              <a:rPr lang="ru-RU" sz="5400" b="1" dirty="0" err="1" smtClean="0">
                <a:latin typeface="a_Romanus" panose="04030302060702020802" pitchFamily="82" charset="-52"/>
              </a:rPr>
              <a:t>що</a:t>
            </a:r>
            <a:r>
              <a:rPr lang="ru-RU" sz="5400" b="1" dirty="0" smtClean="0">
                <a:latin typeface="a_Romanus" panose="04030302060702020802" pitchFamily="82" charset="-52"/>
              </a:rPr>
              <a:t> не треба </a:t>
            </a:r>
            <a:r>
              <a:rPr lang="ru-RU" sz="5400" b="1" dirty="0" err="1" smtClean="0">
                <a:latin typeface="a_Romanus" panose="04030302060702020802" pitchFamily="82" charset="-52"/>
              </a:rPr>
              <a:t>шкодувати</a:t>
            </a:r>
            <a:r>
              <a:rPr lang="ru-RU" sz="5400" b="1" dirty="0" smtClean="0">
                <a:latin typeface="a_Romanus" panose="04030302060702020802" pitchFamily="82" charset="-52"/>
              </a:rPr>
              <a:t>.</a:t>
            </a:r>
            <a:endParaRPr lang="ru-RU" sz="5400" b="1" dirty="0"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54861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395933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306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Презентация5</Template>
  <TotalTime>272</TotalTime>
  <Words>381</Words>
  <Application>Microsoft Office PowerPoint</Application>
  <PresentationFormat>Экран (4:3)</PresentationFormat>
  <Paragraphs>12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Презентация5</vt:lpstr>
      <vt:lpstr>Ерік Сігел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Ерік Сігел. Історія одного кохання / пер. з англ. Пінчевський Марк, Терех Олександр. — Київ: Веселка, 1991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Ерік Сігал</dc:title>
  <dc:creator>Валя</dc:creator>
  <cp:lastModifiedBy>Валя</cp:lastModifiedBy>
  <cp:revision>7</cp:revision>
  <dcterms:created xsi:type="dcterms:W3CDTF">2018-05-06T20:53:12Z</dcterms:created>
  <dcterms:modified xsi:type="dcterms:W3CDTF">2018-05-10T11:33:59Z</dcterms:modified>
</cp:coreProperties>
</file>