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71" r:id="rId4"/>
    <p:sldId id="267" r:id="rId5"/>
    <p:sldId id="273" r:id="rId6"/>
    <p:sldId id="266" r:id="rId7"/>
    <p:sldId id="260" r:id="rId8"/>
    <p:sldId id="270" r:id="rId9"/>
    <p:sldId id="261" r:id="rId10"/>
    <p:sldId id="257" r:id="rId11"/>
    <p:sldId id="274" r:id="rId12"/>
    <p:sldId id="262" r:id="rId13"/>
    <p:sldId id="276" r:id="rId14"/>
    <p:sldId id="269" r:id="rId15"/>
    <p:sldId id="275" r:id="rId16"/>
    <p:sldId id="259" r:id="rId17"/>
    <p:sldId id="265" r:id="rId18"/>
    <p:sldId id="263" r:id="rId19"/>
    <p:sldId id="268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45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A9644A-5928-469B-9D95-AB94156DEAAC}" type="datetimeFigureOut">
              <a:rPr lang="ru-RU" smtClean="0"/>
              <a:pPr/>
              <a:t>27.05.2011</a:t>
            </a:fld>
            <a:endParaRPr lang="ru-RU"/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13ADE7D-C823-4760-9FC3-910E75FF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00034" y="571480"/>
            <a:ext cx="8229600" cy="4786346"/>
          </a:xfrm>
        </p:spPr>
        <p:txBody>
          <a:bodyPr/>
          <a:lstStyle/>
          <a:p>
            <a:r>
              <a:rPr lang="uk-UA" sz="7200" b="1" i="1" dirty="0" smtClean="0"/>
              <a:t>Історія Київської Русі</a:t>
            </a:r>
            <a:r>
              <a:rPr lang="en-US" sz="7200" b="1" i="1" dirty="0" smtClean="0"/>
              <a:t> </a:t>
            </a:r>
            <a:r>
              <a:rPr lang="uk-UA" sz="7200" b="1" i="1" dirty="0" smtClean="0"/>
              <a:t>в ілюстраціях </a:t>
            </a:r>
            <a:br>
              <a:rPr lang="uk-UA" sz="7200" b="1" i="1" dirty="0" smtClean="0"/>
            </a:br>
            <a:r>
              <a:rPr lang="uk-UA" sz="7200" b="1" i="1" dirty="0" smtClean="0"/>
              <a:t>Олени </a:t>
            </a:r>
            <a:r>
              <a:rPr lang="uk-UA" sz="7200" b="1" i="1" dirty="0" err="1" smtClean="0"/>
              <a:t>Довєдової</a:t>
            </a:r>
            <a:endParaRPr lang="ru-RU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Київська Русь\2ece78a4a1bf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2927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768" y="6072206"/>
            <a:ext cx="11205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Половец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Київська Русь\ddb207bf5c3b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609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72446" y="6488668"/>
            <a:ext cx="427155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Защита границ от набегов кочевников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Київська Русь\302aea628022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8839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6215082"/>
            <a:ext cx="638277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Битва при солнечном затмении «Слово  о полку Игореве»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Київська Русь\f053207e82d0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6215082"/>
            <a:ext cx="232563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Владимир Мономах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Arxiv\Зображення\Київська Русь\b9f3c644bb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643438" cy="69098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5857892"/>
            <a:ext cx="38576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Всеволод Большое гнездо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Київська Русь\e570d91caa9d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1636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929454" y="6286520"/>
            <a:ext cx="151317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Татары идут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Київська Русь\8ebfab383ea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3"/>
            <a:ext cx="9144000" cy="50345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715140" y="6072206"/>
            <a:ext cx="21986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Куликовская битва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998459" y="6488668"/>
            <a:ext cx="314554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Разорение Русских городов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Київська Русь\917be2d329d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2069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5929330"/>
            <a:ext cx="229261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Александр Невский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Київська Русь\465488e2e8ac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045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7950" y="6215082"/>
            <a:ext cx="21205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Ледовое побоище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Київська Русь\7557fa20b208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364" cy="66573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143644"/>
            <a:ext cx="103746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Викинги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Arxiv\Зображення\Київська Русь\d1d98d6339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2356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72198" y="6072206"/>
            <a:ext cx="16878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Иван Грозный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Arxiv\Зображення\Київська Русь\caf4d283b619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33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Дракон из легенды древних викингов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4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5008" y="6143644"/>
            <a:ext cx="244650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Месть княгини Ольги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071546"/>
            <a:ext cx="910123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86512" y="6072206"/>
            <a:ext cx="21821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Деревянный город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Київська Русь\31786ce0c420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0531"/>
            <a:ext cx="9144000" cy="66374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00892" y="6286520"/>
            <a:ext cx="19575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Князь Владимир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Київська Русь\9eed37606d35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04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71088" y="6286520"/>
            <a:ext cx="19729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Древнее капище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77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643570" y="6000768"/>
            <a:ext cx="22522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Свержение Перуна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Київська Русь\80a31527947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1718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57818" y="5857892"/>
            <a:ext cx="35718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Древний </a:t>
            </a:r>
            <a:r>
              <a:rPr lang="ru-RU" dirty="0" err="1" smtClean="0"/>
              <a:t>летописеёёёц</a:t>
            </a:r>
            <a:r>
              <a:rPr lang="ru-RU" dirty="0" smtClean="0"/>
              <a:t> Нестор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Тема Office 7">
      <a:dk1>
        <a:srgbClr val="D49C00"/>
      </a:dk1>
      <a:lt1>
        <a:srgbClr val="FFFFFF"/>
      </a:lt1>
      <a:dk2>
        <a:srgbClr val="CC9900"/>
      </a:dk2>
      <a:lt2>
        <a:srgbClr val="CEBD40"/>
      </a:lt2>
      <a:accent1>
        <a:srgbClr val="CC6600"/>
      </a:accent1>
      <a:accent2>
        <a:srgbClr val="808000"/>
      </a:accent2>
      <a:accent3>
        <a:srgbClr val="E2CAAA"/>
      </a:accent3>
      <a:accent4>
        <a:srgbClr val="DADADA"/>
      </a:accent4>
      <a:accent5>
        <a:srgbClr val="E2B8AA"/>
      </a:accent5>
      <a:accent6>
        <a:srgbClr val="737300"/>
      </a:accent6>
      <a:hlink>
        <a:srgbClr val="FF9900"/>
      </a:hlink>
      <a:folHlink>
        <a:srgbClr val="FFFF9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335</TotalTime>
  <Words>48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Beam</vt:lpstr>
      <vt:lpstr>Історія Київської Русі в ілюстраціях  Олени Довєдової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2011-05-20T18:46:54Z</dcterms:created>
  <dcterms:modified xsi:type="dcterms:W3CDTF">2011-05-27T19:25:41Z</dcterms:modified>
</cp:coreProperties>
</file>