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1" r:id="rId31"/>
    <p:sldId id="290" r:id="rId32"/>
    <p:sldId id="289" r:id="rId33"/>
    <p:sldId id="288" r:id="rId34"/>
    <p:sldId id="296" r:id="rId35"/>
    <p:sldId id="295" r:id="rId36"/>
    <p:sldId id="294" r:id="rId37"/>
    <p:sldId id="267" r:id="rId38"/>
    <p:sldId id="268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8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036896-2019-4536-808F-E48121D568B0}" type="datetimeFigureOut">
              <a:rPr lang="ru-RU" smtClean="0"/>
              <a:pPr/>
              <a:t>15.06.2011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E2D2F6A-2BFD-45D4-94A7-197F64A33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5572132" cy="3314839"/>
          </a:xfrm>
        </p:spPr>
        <p:txBody>
          <a:bodyPr>
            <a:noAutofit/>
          </a:bodyPr>
          <a:lstStyle/>
          <a:p>
            <a:r>
              <a:rPr lang="uk-UA" sz="5400" dirty="0" smtClean="0"/>
              <a:t>Побут, звичаї, вірування жителів Київської Русі.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572140"/>
            <a:ext cx="4419600" cy="1066800"/>
          </a:xfrm>
        </p:spPr>
        <p:txBody>
          <a:bodyPr/>
          <a:lstStyle/>
          <a:p>
            <a:pPr algn="ctr"/>
            <a:r>
              <a:rPr lang="ru-RU" sz="3200" b="1" dirty="0" smtClean="0"/>
              <a:t>В картинах Бориса </a:t>
            </a:r>
            <a:r>
              <a:rPr lang="ru-RU" sz="3200" b="1" dirty="0" err="1" smtClean="0"/>
              <a:t>Ольшанського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85728"/>
            <a:ext cx="867525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иївська Русь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3277" y="357166"/>
            <a:ext cx="8440209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Київська Русь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500042"/>
            <a:ext cx="8717056" cy="5737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иївська Русь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214290"/>
            <a:ext cx="3571900" cy="64430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иївська Русь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428604"/>
            <a:ext cx="8673244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Київська Русь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214290"/>
            <a:ext cx="409811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Київська Русь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500042"/>
            <a:ext cx="866307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Київська Русь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357166"/>
            <a:ext cx="8215370" cy="62534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Київська Русь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214290"/>
            <a:ext cx="7269365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Київська Русь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5984" y="214290"/>
            <a:ext cx="4000528" cy="6472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0575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Київська Русь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89" y="214290"/>
            <a:ext cx="6227847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Київська Русь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285728"/>
            <a:ext cx="749973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иївська Русь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572428" cy="64309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Київська Русь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69" y="214290"/>
            <a:ext cx="5252683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иївська Русь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3123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иївська Русь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86148" cy="6469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Київська Русь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286148" cy="64862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Київська Русь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388264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Київська Русь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1798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Київська Русь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84088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Київська Русь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3855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Київська Русь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51377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Київська Русь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46570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Київська Русь\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6149" cy="65175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Arxiv\Зображення\Київська Русь\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9" y="214290"/>
            <a:ext cx="6858048" cy="6428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Arxiv\Зображення\Київська Русь\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21369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Arxiv\Зображення\Київська Русь\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637779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4071966" cy="4526280"/>
          </a:xfrm>
        </p:spPr>
        <p:txBody>
          <a:bodyPr>
            <a:noAutofit/>
          </a:bodyPr>
          <a:lstStyle/>
          <a:p>
            <a:r>
              <a:rPr lang="ru-RU" sz="1800" dirty="0" smtClean="0"/>
              <a:t>Ты и во сне необычайна.</a:t>
            </a:r>
            <a:br>
              <a:rPr lang="ru-RU" sz="1800" dirty="0" smtClean="0"/>
            </a:br>
            <a:r>
              <a:rPr lang="ru-RU" sz="1800" dirty="0" smtClean="0"/>
              <a:t>Твоей одежды не коснусь.</a:t>
            </a:r>
            <a:br>
              <a:rPr lang="ru-RU" sz="1800" dirty="0" smtClean="0"/>
            </a:br>
            <a:r>
              <a:rPr lang="ru-RU" sz="1800" dirty="0" smtClean="0"/>
              <a:t>Дремлю — и за дремотой тайна,</a:t>
            </a:r>
            <a:br>
              <a:rPr lang="ru-RU" sz="1800" dirty="0" smtClean="0"/>
            </a:br>
            <a:r>
              <a:rPr lang="ru-RU" sz="1800" dirty="0" smtClean="0"/>
              <a:t>И в тайне — ты почиешь, Русь.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Русь, опоясана реками</a:t>
            </a:r>
            <a:br>
              <a:rPr lang="ru-RU" sz="1800" dirty="0" smtClean="0"/>
            </a:br>
            <a:r>
              <a:rPr lang="ru-RU" sz="1800" dirty="0" smtClean="0"/>
              <a:t>И дебрями окружена,</a:t>
            </a:r>
            <a:br>
              <a:rPr lang="ru-RU" sz="1800" dirty="0" smtClean="0"/>
            </a:br>
            <a:r>
              <a:rPr lang="ru-RU" sz="1800" dirty="0" smtClean="0"/>
              <a:t>С болотами и журавлями,</a:t>
            </a:r>
            <a:br>
              <a:rPr lang="ru-RU" sz="1800" dirty="0" smtClean="0"/>
            </a:br>
            <a:r>
              <a:rPr lang="ru-RU" sz="1800" dirty="0" smtClean="0"/>
              <a:t>И с мутным взором колдуна,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Где разноликие народы</a:t>
            </a:r>
            <a:br>
              <a:rPr lang="ru-RU" sz="1800" dirty="0" smtClean="0"/>
            </a:br>
            <a:r>
              <a:rPr lang="ru-RU" sz="1800" dirty="0" smtClean="0"/>
              <a:t>Из края в край, из дола в дол</a:t>
            </a:r>
            <a:br>
              <a:rPr lang="ru-RU" sz="1800" dirty="0" smtClean="0"/>
            </a:br>
            <a:r>
              <a:rPr lang="ru-RU" sz="1800" dirty="0" smtClean="0"/>
              <a:t>Ведут ночные хороводы</a:t>
            </a:r>
            <a:br>
              <a:rPr lang="ru-RU" sz="1800" dirty="0" smtClean="0"/>
            </a:br>
            <a:r>
              <a:rPr lang="ru-RU" sz="1800" dirty="0" smtClean="0"/>
              <a:t>Под заревом горящих сел.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Где ведуны с ворожеями</a:t>
            </a:r>
            <a:br>
              <a:rPr lang="ru-RU" sz="1800" dirty="0" smtClean="0"/>
            </a:br>
            <a:r>
              <a:rPr lang="ru-RU" sz="1800" dirty="0" smtClean="0"/>
              <a:t>Чаруют злаки на полях,</a:t>
            </a:r>
            <a:br>
              <a:rPr lang="ru-RU" sz="1800" dirty="0" smtClean="0"/>
            </a:br>
            <a:r>
              <a:rPr lang="ru-RU" sz="1800" dirty="0" smtClean="0"/>
              <a:t>И ведьмы тешатся с чертями</a:t>
            </a:r>
            <a:br>
              <a:rPr lang="ru-RU" sz="1800" dirty="0" smtClean="0"/>
            </a:br>
            <a:r>
              <a:rPr lang="ru-RU" sz="1800" dirty="0" smtClean="0"/>
              <a:t>В дорожных снеговых столбах.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4291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Где буйно заметает вьюга</a:t>
            </a:r>
            <a:br>
              <a:rPr lang="ru-RU" dirty="0" smtClean="0"/>
            </a:br>
            <a:r>
              <a:rPr lang="ru-RU" dirty="0" smtClean="0"/>
              <a:t>До крыши — утлое жилье,</a:t>
            </a:r>
            <a:br>
              <a:rPr lang="ru-RU" dirty="0" smtClean="0"/>
            </a:br>
            <a:r>
              <a:rPr lang="ru-RU" dirty="0" smtClean="0"/>
              <a:t>И девушка на злого друга</a:t>
            </a:r>
            <a:br>
              <a:rPr lang="ru-RU" dirty="0" smtClean="0"/>
            </a:br>
            <a:r>
              <a:rPr lang="ru-RU" dirty="0" smtClean="0"/>
              <a:t>Под снегом точит </a:t>
            </a:r>
            <a:r>
              <a:rPr lang="ru-RU" dirty="0" err="1" smtClean="0"/>
              <a:t>лезвее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Где все пути и все распутья</a:t>
            </a:r>
            <a:br>
              <a:rPr lang="ru-RU" dirty="0" smtClean="0"/>
            </a:br>
            <a:r>
              <a:rPr lang="ru-RU" dirty="0" smtClean="0"/>
              <a:t>Живой клюкой измождены,</a:t>
            </a:r>
            <a:br>
              <a:rPr lang="ru-RU" dirty="0" smtClean="0"/>
            </a:br>
            <a:r>
              <a:rPr lang="ru-RU" dirty="0" smtClean="0"/>
              <a:t>И вихрь, свистящий в голых прутьях,</a:t>
            </a:r>
            <a:br>
              <a:rPr lang="ru-RU" dirty="0" smtClean="0"/>
            </a:br>
            <a:r>
              <a:rPr lang="ru-RU" dirty="0" smtClean="0"/>
              <a:t>Поет преданья старины...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— я узнал в моей дремоте</a:t>
            </a:r>
            <a:br>
              <a:rPr lang="ru-RU" dirty="0" smtClean="0"/>
            </a:br>
            <a:r>
              <a:rPr lang="ru-RU" dirty="0" smtClean="0"/>
              <a:t>Страны родимой нищету,</a:t>
            </a:r>
            <a:br>
              <a:rPr lang="ru-RU" dirty="0" smtClean="0"/>
            </a:br>
            <a:r>
              <a:rPr lang="ru-RU" dirty="0" smtClean="0"/>
              <a:t>И в лоскутах ее </a:t>
            </a:r>
            <a:r>
              <a:rPr lang="ru-RU" dirty="0" err="1" smtClean="0"/>
              <a:t>лохмотий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Души скрываю наготу.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Тропу печальную, ночную</a:t>
            </a:r>
            <a:br>
              <a:rPr lang="ru-RU" dirty="0" smtClean="0"/>
            </a:br>
            <a:r>
              <a:rPr lang="ru-RU" dirty="0" smtClean="0"/>
              <a:t>Я до погоста протоптал,</a:t>
            </a:r>
            <a:br>
              <a:rPr lang="ru-RU" dirty="0" smtClean="0"/>
            </a:br>
            <a:r>
              <a:rPr lang="ru-RU" dirty="0" smtClean="0"/>
              <a:t>И там, на кладбище ночуя,</a:t>
            </a:r>
            <a:br>
              <a:rPr lang="ru-RU" dirty="0" smtClean="0"/>
            </a:br>
            <a:r>
              <a:rPr lang="ru-RU" dirty="0" smtClean="0"/>
              <a:t>Подолгу песни распевал.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428736"/>
            <a:ext cx="5614998" cy="45262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 сам не понял, не измерил,</a:t>
            </a:r>
            <a:br>
              <a:rPr lang="ru-RU" dirty="0" smtClean="0"/>
            </a:br>
            <a:r>
              <a:rPr lang="ru-RU" dirty="0" smtClean="0"/>
              <a:t>Кому я песни посвятил,</a:t>
            </a:r>
            <a:br>
              <a:rPr lang="ru-RU" dirty="0" smtClean="0"/>
            </a:br>
            <a:r>
              <a:rPr lang="ru-RU" dirty="0" smtClean="0"/>
              <a:t>В какого бога страстно верил,</a:t>
            </a:r>
            <a:br>
              <a:rPr lang="ru-RU" dirty="0" smtClean="0"/>
            </a:br>
            <a:r>
              <a:rPr lang="ru-RU" dirty="0" smtClean="0"/>
              <a:t>Какую девушку любил.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Живую душу укачала,</a:t>
            </a:r>
            <a:br>
              <a:rPr lang="ru-RU" dirty="0" smtClean="0"/>
            </a:br>
            <a:r>
              <a:rPr lang="ru-RU" dirty="0" smtClean="0"/>
              <a:t>Русь, на своих просторах, ты,</a:t>
            </a:r>
            <a:br>
              <a:rPr lang="ru-RU" dirty="0" smtClean="0"/>
            </a:br>
            <a:r>
              <a:rPr lang="ru-RU" dirty="0" smtClean="0"/>
              <a:t>И вот — она не запятнала</a:t>
            </a:r>
            <a:br>
              <a:rPr lang="ru-RU" dirty="0" smtClean="0"/>
            </a:br>
            <a:r>
              <a:rPr lang="ru-RU" dirty="0" smtClean="0"/>
              <a:t>Первоначальной чистоты.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Дремлю — и за дремотой тайна,</a:t>
            </a:r>
            <a:br>
              <a:rPr lang="ru-RU" dirty="0" smtClean="0"/>
            </a:br>
            <a:r>
              <a:rPr lang="ru-RU" dirty="0" smtClean="0"/>
              <a:t>И в тайне почивает Русь,</a:t>
            </a:r>
            <a:br>
              <a:rPr lang="ru-RU" dirty="0" smtClean="0"/>
            </a:br>
            <a:r>
              <a:rPr lang="ru-RU" dirty="0" smtClean="0"/>
              <a:t>Она и в снах необычайна.</a:t>
            </a:r>
            <a:br>
              <a:rPr lang="ru-RU" dirty="0" smtClean="0"/>
            </a:br>
            <a:r>
              <a:rPr lang="ru-RU" dirty="0" smtClean="0"/>
              <a:t>Ее одежды не коснусь.</a:t>
            </a:r>
            <a:endParaRPr lang="en-US" dirty="0" smtClean="0"/>
          </a:p>
          <a:p>
            <a:pPr algn="ctr"/>
            <a:r>
              <a:rPr lang="ru-RU" dirty="0" smtClean="0"/>
              <a:t>А.БЛОК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Arxiv\Зображення\Київська Русь\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59" y="214290"/>
            <a:ext cx="4613151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5"/>
            <a:ext cx="6072230" cy="621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402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613" y="214290"/>
            <a:ext cx="87954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19" y="357166"/>
            <a:ext cx="871176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357166"/>
            <a:ext cx="8643998" cy="614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214290"/>
            <a:ext cx="553161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526</TotalTime>
  <Words>28</Words>
  <Application>Microsoft Office PowerPoint</Application>
  <PresentationFormat>Экран (4:3)</PresentationFormat>
  <Paragraphs>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Thatch</vt:lpstr>
      <vt:lpstr>Побут, звичаї, вірування жителів Київської Русі.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2011-06-14T10:10:52Z</dcterms:created>
  <dcterms:modified xsi:type="dcterms:W3CDTF">2011-06-15T18:51:55Z</dcterms:modified>
</cp:coreProperties>
</file>